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8" r:id="rId3"/>
    <p:sldId id="260" r:id="rId4"/>
    <p:sldId id="261" r:id="rId5"/>
    <p:sldId id="268" r:id="rId6"/>
    <p:sldId id="288" r:id="rId7"/>
    <p:sldId id="281" r:id="rId8"/>
    <p:sldId id="269" r:id="rId9"/>
    <p:sldId id="259" r:id="rId10"/>
    <p:sldId id="262" r:id="rId11"/>
    <p:sldId id="265" r:id="rId12"/>
    <p:sldId id="267" r:id="rId13"/>
    <p:sldId id="279" r:id="rId14"/>
    <p:sldId id="282" r:id="rId15"/>
    <p:sldId id="285" r:id="rId16"/>
    <p:sldId id="286" r:id="rId17"/>
    <p:sldId id="287" r:id="rId18"/>
    <p:sldId id="290" r:id="rId19"/>
    <p:sldId id="284"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105"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105"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05"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05"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05" charset="-128"/>
        <a:cs typeface="+mn-cs"/>
      </a:defRPr>
    </a:lvl5pPr>
    <a:lvl6pPr marL="2286000" algn="l" defTabSz="914400" rtl="0" eaLnBrk="1" latinLnBrk="0" hangingPunct="1">
      <a:defRPr sz="2400" kern="1200">
        <a:solidFill>
          <a:schemeClr val="tx1"/>
        </a:solidFill>
        <a:latin typeface="Arial" charset="0"/>
        <a:ea typeface="ＭＳ Ｐゴシック" pitchFamily="-105" charset="-128"/>
        <a:cs typeface="+mn-cs"/>
      </a:defRPr>
    </a:lvl6pPr>
    <a:lvl7pPr marL="2743200" algn="l" defTabSz="914400" rtl="0" eaLnBrk="1" latinLnBrk="0" hangingPunct="1">
      <a:defRPr sz="2400" kern="1200">
        <a:solidFill>
          <a:schemeClr val="tx1"/>
        </a:solidFill>
        <a:latin typeface="Arial" charset="0"/>
        <a:ea typeface="ＭＳ Ｐゴシック" pitchFamily="-105" charset="-128"/>
        <a:cs typeface="+mn-cs"/>
      </a:defRPr>
    </a:lvl7pPr>
    <a:lvl8pPr marL="3200400" algn="l" defTabSz="914400" rtl="0" eaLnBrk="1" latinLnBrk="0" hangingPunct="1">
      <a:defRPr sz="2400" kern="1200">
        <a:solidFill>
          <a:schemeClr val="tx1"/>
        </a:solidFill>
        <a:latin typeface="Arial" charset="0"/>
        <a:ea typeface="ＭＳ Ｐゴシック" pitchFamily="-105" charset="-128"/>
        <a:cs typeface="+mn-cs"/>
      </a:defRPr>
    </a:lvl8pPr>
    <a:lvl9pPr marL="3657600" algn="l" defTabSz="914400" rtl="0" eaLnBrk="1" latinLnBrk="0" hangingPunct="1">
      <a:defRPr sz="2400"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200"/>
    <a:srgbClr val="31D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35" autoAdjust="0"/>
  </p:normalViewPr>
  <p:slideViewPr>
    <p:cSldViewPr snapToObjects="1">
      <p:cViewPr varScale="1">
        <p:scale>
          <a:sx n="53" d="100"/>
          <a:sy n="53" d="100"/>
        </p:scale>
        <p:origin x="-23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825FE90-87C0-436E-BE64-B29045EAA02F}" type="datetime1">
              <a:rPr lang="en-US"/>
              <a:pPr/>
              <a:t>10/4/15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A62BD7F-2139-4E4E-8548-24A42474AEE5}" type="slidenum">
              <a:rPr lang="en-US"/>
              <a:pPr/>
              <a:t>‹#›</a:t>
            </a:fld>
            <a:endParaRPr lang="en-US"/>
          </a:p>
        </p:txBody>
      </p:sp>
    </p:spTree>
    <p:extLst>
      <p:ext uri="{BB962C8B-B14F-4D97-AF65-F5344CB8AC3E}">
        <p14:creationId xmlns:p14="http://schemas.microsoft.com/office/powerpoint/2010/main" val="19241517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62BD7F-2139-4E4E-8548-24A42474AEE5}" type="slidenum">
              <a:rPr lang="en-US" smtClean="0"/>
              <a:pPr/>
              <a:t>1</a:t>
            </a:fld>
            <a:endParaRPr lang="en-US"/>
          </a:p>
        </p:txBody>
      </p:sp>
    </p:spTree>
    <p:extLst>
      <p:ext uri="{BB962C8B-B14F-4D97-AF65-F5344CB8AC3E}">
        <p14:creationId xmlns:p14="http://schemas.microsoft.com/office/powerpoint/2010/main" val="1987882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r>
              <a:rPr lang="en-US" smtClean="0">
                <a:ea typeface="ＭＳ Ｐゴシック" pitchFamily="-105" charset="-128"/>
              </a:rPr>
              <a:t>American Heart Association Chart</a:t>
            </a:r>
          </a:p>
          <a:p>
            <a:pPr eaLnBrk="1" hangingPunct="1"/>
            <a:endParaRPr lang="en-US" smtClean="0">
              <a:ea typeface="ＭＳ Ｐゴシック" pitchFamily="-105" charset="-128"/>
            </a:endParaRPr>
          </a:p>
          <a:p>
            <a:pPr eaLnBrk="1" hangingPunct="1"/>
            <a:r>
              <a:rPr lang="en-US" smtClean="0">
                <a:ea typeface="ＭＳ Ｐゴシック" pitchFamily="-105" charset="-128"/>
              </a:rPr>
              <a:t>Key Point: Adults need to eat more calories than children.</a:t>
            </a:r>
          </a:p>
          <a:p>
            <a:pPr eaLnBrk="1" hangingPunct="1"/>
            <a:endParaRPr lang="en-US" smtClean="0">
              <a:ea typeface="ＭＳ Ｐゴシック" pitchFamily="-105" charset="-128"/>
            </a:endParaRPr>
          </a:p>
          <a:p>
            <a:pPr eaLnBrk="1" hangingPunct="1"/>
            <a:r>
              <a:rPr lang="en-US" smtClean="0">
                <a:ea typeface="ＭＳ Ｐゴシック" pitchFamily="-105" charset="-128"/>
              </a:rPr>
              <a:t>Note to speaker: Ideal caloric intake varies by the individual needs and activity.  Those who are more active need more calories. </a:t>
            </a:r>
          </a:p>
        </p:txBody>
      </p:sp>
      <p:sp>
        <p:nvSpPr>
          <p:cNvPr id="26628" name="Slide Number Placeholder 3"/>
          <p:cNvSpPr>
            <a:spLocks noGrp="1"/>
          </p:cNvSpPr>
          <p:nvPr>
            <p:ph type="sldNum" sz="quarter" idx="5"/>
          </p:nvPr>
        </p:nvSpPr>
        <p:spPr bwMode="auto">
          <a:noFill/>
          <a:ln>
            <a:miter lim="800000"/>
            <a:headEnd/>
            <a:tailEnd/>
          </a:ln>
        </p:spPr>
        <p:txBody>
          <a:bodyPr/>
          <a:lstStyle/>
          <a:p>
            <a:fld id="{EB813FFB-F62D-4613-9822-3AC264C4C92F}"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r>
              <a:rPr lang="en-US" b="1" smtClean="0">
                <a:ea typeface="ＭＳ Ｐゴシック" pitchFamily="-105" charset="-128"/>
              </a:rPr>
              <a:t>Use this time to have the students partner up and look at the food label handouts. </a:t>
            </a:r>
          </a:p>
          <a:p>
            <a:pPr eaLnBrk="1" hangingPunct="1"/>
            <a:r>
              <a:rPr lang="en-US" u="sng" smtClean="0">
                <a:ea typeface="ＭＳ Ｐゴシック" pitchFamily="-105" charset="-128"/>
              </a:rPr>
              <a:t>Activity Prep</a:t>
            </a:r>
            <a:r>
              <a:rPr lang="en-US" smtClean="0">
                <a:ea typeface="ＭＳ Ｐゴシック" pitchFamily="-105" charset="-128"/>
              </a:rPr>
              <a:t>: </a:t>
            </a:r>
            <a:r>
              <a:rPr lang="en-US" b="1" smtClean="0">
                <a:ea typeface="ＭＳ Ｐゴシック" pitchFamily="-105" charset="-128"/>
              </a:rPr>
              <a:t>What your need for this activity</a:t>
            </a:r>
            <a:r>
              <a:rPr lang="en-US" smtClean="0">
                <a:ea typeface="ＭＳ Ｐゴシック" pitchFamily="-105" charset="-128"/>
              </a:rPr>
              <a:t>: </a:t>
            </a:r>
          </a:p>
          <a:p>
            <a:pPr eaLnBrk="1" hangingPunct="1">
              <a:buFontTx/>
              <a:buAutoNum type="arabicParenR"/>
            </a:pPr>
            <a:r>
              <a:rPr lang="en-US" smtClean="0">
                <a:ea typeface="ＭＳ Ｐゴシック" pitchFamily="-105" charset="-128"/>
              </a:rPr>
              <a:t>Request students to bring in labels from boxes/packages they eat at home. (Speaker should have additional labels on hand in case students forget)</a:t>
            </a:r>
          </a:p>
          <a:p>
            <a:pPr eaLnBrk="1" hangingPunct="1">
              <a:buFontTx/>
              <a:buAutoNum type="arabicParenR"/>
            </a:pPr>
            <a:r>
              <a:rPr lang="en-US" smtClean="0">
                <a:ea typeface="ＭＳ Ｐゴシック" pitchFamily="-105" charset="-128"/>
              </a:rPr>
              <a:t>Print one of each handout for each student.</a:t>
            </a:r>
          </a:p>
          <a:p>
            <a:pPr eaLnBrk="1" hangingPunct="1"/>
            <a:r>
              <a:rPr lang="en-US" smtClean="0">
                <a:ea typeface="ＭＳ Ｐゴシック" pitchFamily="-105" charset="-128"/>
              </a:rPr>
              <a:t>	a)  http://www.nourishinteractive.com/free_printables/food-labels/understanding-food-labeling-basics-nutrition-picture-kids-3-simple-steps-eating-healthy-reading-	food-labels.pdf</a:t>
            </a:r>
          </a:p>
          <a:p>
            <a:pPr eaLnBrk="1" hangingPunct="1"/>
            <a:r>
              <a:rPr lang="en-US" smtClean="0">
                <a:ea typeface="ＭＳ Ｐゴシック" pitchFamily="-105" charset="-128"/>
              </a:rPr>
              <a:t>	b)  http://www.nourishinteractive.com/free_printables/food-labels/easy-basic-kids-food-labels-facts-red-light-green-light-childrens-nutrition-printout.pdf</a:t>
            </a:r>
          </a:p>
          <a:p>
            <a:pPr eaLnBrk="1" hangingPunct="1"/>
            <a:endParaRPr lang="en-US" smtClean="0">
              <a:ea typeface="ＭＳ Ｐゴシック" pitchFamily="-105" charset="-128"/>
            </a:endParaRPr>
          </a:p>
          <a:p>
            <a:pPr eaLnBrk="1" hangingPunct="1"/>
            <a:r>
              <a:rPr lang="en-US" u="sng" smtClean="0">
                <a:ea typeface="ＭＳ Ｐゴシック" pitchFamily="-105" charset="-128"/>
              </a:rPr>
              <a:t>Activity</a:t>
            </a:r>
            <a:r>
              <a:rPr lang="en-US" smtClean="0">
                <a:ea typeface="ＭＳ Ｐゴシック" pitchFamily="-105" charset="-128"/>
              </a:rPr>
              <a:t>: </a:t>
            </a:r>
          </a:p>
          <a:p>
            <a:pPr eaLnBrk="1" hangingPunct="1">
              <a:buFont typeface="Calibri" pitchFamily="-105" charset="0"/>
              <a:buAutoNum type="arabicParenR"/>
            </a:pPr>
            <a:r>
              <a:rPr lang="en-US" smtClean="0">
                <a:ea typeface="ＭＳ Ｐゴシック" pitchFamily="-105" charset="-128"/>
              </a:rPr>
              <a:t>Explain how every food comes with a label that gives you details about what is in your food - Including, fiber, protein, carbs, sugars and fats. </a:t>
            </a:r>
          </a:p>
          <a:p>
            <a:pPr eaLnBrk="1" hangingPunct="1">
              <a:buFont typeface="Calibri" pitchFamily="-105" charset="0"/>
              <a:buAutoNum type="arabicParenR"/>
            </a:pPr>
            <a:r>
              <a:rPr lang="en-US" smtClean="0">
                <a:ea typeface="ＭＳ Ｐゴシック" pitchFamily="-105" charset="-128"/>
              </a:rPr>
              <a:t>Have students review the labels they brought in to class and use the handouts to determine how good (or not so good) those foods are.</a:t>
            </a:r>
          </a:p>
        </p:txBody>
      </p:sp>
      <p:sp>
        <p:nvSpPr>
          <p:cNvPr id="28676" name="Slide Number Placeholder 3"/>
          <p:cNvSpPr>
            <a:spLocks noGrp="1"/>
          </p:cNvSpPr>
          <p:nvPr>
            <p:ph type="sldNum" sz="quarter" idx="5"/>
          </p:nvPr>
        </p:nvSpPr>
        <p:spPr bwMode="auto">
          <a:noFill/>
          <a:ln>
            <a:miter lim="800000"/>
            <a:headEnd/>
            <a:tailEnd/>
          </a:ln>
        </p:spPr>
        <p:txBody>
          <a:bodyPr/>
          <a:lstStyle/>
          <a:p>
            <a:fld id="{7CC56061-F43E-4E2E-B675-62A09CFD0118}"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smtClean="0">
              <a:ea typeface="ＭＳ Ｐゴシック" pitchFamily="-105"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9CD1DC2D-9915-4DD1-A869-772E132EB057}"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smtClean="0">
                <a:ea typeface="ＭＳ Ｐゴシック" pitchFamily="-105" charset="-128"/>
              </a:rPr>
              <a:t>Pass out food log. Explain to class how to use it. This will be this sessions homework assignment.</a:t>
            </a:r>
          </a:p>
        </p:txBody>
      </p:sp>
      <p:sp>
        <p:nvSpPr>
          <p:cNvPr id="32772" name="Slide Number Placeholder 3"/>
          <p:cNvSpPr>
            <a:spLocks noGrp="1"/>
          </p:cNvSpPr>
          <p:nvPr>
            <p:ph type="sldNum" sz="quarter" idx="5"/>
          </p:nvPr>
        </p:nvSpPr>
        <p:spPr bwMode="auto">
          <a:noFill/>
          <a:ln>
            <a:miter lim="800000"/>
            <a:headEnd/>
            <a:tailEnd/>
          </a:ln>
        </p:spPr>
        <p:txBody>
          <a:bodyPr/>
          <a:lstStyle/>
          <a:p>
            <a:fld id="{FA15670A-84F5-46A8-BBDB-39DB39BF44AE}"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endParaRPr lang="en-US" smtClean="0">
              <a:ea typeface="ＭＳ Ｐゴシック" pitchFamily="-105"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16740B8C-D7A2-4C0D-AC58-1EB7AE9C5297}"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en-US" smtClean="0">
              <a:ea typeface="ＭＳ Ｐゴシック" pitchFamily="-105"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8750F6B7-9352-45C6-B534-9888C1DFDF69}"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smtClean="0">
              <a:ea typeface="ＭＳ Ｐゴシック" pitchFamily="-105"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F56CB1FA-350B-4D3E-A5EF-9ABBE39D6E57}"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smtClean="0">
              <a:ea typeface="ＭＳ Ｐゴシック" pitchFamily="-105"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0B876362-1EC0-4B11-A122-B532BB957003}"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5" charset="-128"/>
              </a:rPr>
              <a:t>Initiate discussion with students about their favorite kinds of food. </a:t>
            </a:r>
          </a:p>
          <a:p>
            <a:pPr eaLnBrk="1" hangingPunct="1">
              <a:spcBef>
                <a:spcPct val="0"/>
              </a:spcBef>
            </a:pPr>
            <a:endParaRPr lang="en-US" smtClean="0">
              <a:ea typeface="ＭＳ Ｐゴシック" pitchFamily="-105" charset="-128"/>
            </a:endParaRPr>
          </a:p>
          <a:p>
            <a:pPr eaLnBrk="1" hangingPunct="1">
              <a:spcBef>
                <a:spcPct val="0"/>
              </a:spcBef>
            </a:pPr>
            <a:r>
              <a:rPr lang="en-US" smtClean="0">
                <a:ea typeface="ＭＳ Ｐゴシック" pitchFamily="-105" charset="-128"/>
              </a:rPr>
              <a:t>Get a sense of what they usually eat on a daily basis.</a:t>
            </a:r>
          </a:p>
          <a:p>
            <a:pPr eaLnBrk="1" hangingPunct="1">
              <a:spcBef>
                <a:spcPct val="0"/>
              </a:spcBef>
            </a:pPr>
            <a:endParaRPr lang="en-US" smtClean="0">
              <a:ea typeface="ＭＳ Ｐゴシック" pitchFamily="-105" charset="-128"/>
            </a:endParaRPr>
          </a:p>
          <a:p>
            <a:pPr eaLnBrk="1" hangingPunct="1">
              <a:spcBef>
                <a:spcPct val="0"/>
              </a:spcBef>
            </a:pPr>
            <a:r>
              <a:rPr lang="en-US" smtClean="0">
                <a:ea typeface="ＭＳ Ｐゴシック" pitchFamily="-105" charset="-128"/>
              </a:rPr>
              <a:t>Questions to ask:</a:t>
            </a:r>
          </a:p>
          <a:p>
            <a:pPr eaLnBrk="1" hangingPunct="1">
              <a:spcBef>
                <a:spcPct val="0"/>
              </a:spcBef>
              <a:buFontTx/>
              <a:buChar char="-"/>
            </a:pPr>
            <a:r>
              <a:rPr lang="en-US" smtClean="0">
                <a:ea typeface="ＭＳ Ｐゴシック" pitchFamily="-105" charset="-128"/>
              </a:rPr>
              <a:t>What are your favorite foods?</a:t>
            </a:r>
          </a:p>
          <a:p>
            <a:pPr eaLnBrk="1" hangingPunct="1">
              <a:spcBef>
                <a:spcPct val="0"/>
              </a:spcBef>
              <a:buFontTx/>
              <a:buChar char="-"/>
            </a:pPr>
            <a:r>
              <a:rPr lang="en-US" smtClean="0">
                <a:ea typeface="ＭＳ Ｐゴシック" pitchFamily="-105" charset="-128"/>
              </a:rPr>
              <a:t>Are these foods good for you?</a:t>
            </a:r>
          </a:p>
          <a:p>
            <a:pPr eaLnBrk="1" hangingPunct="1">
              <a:spcBef>
                <a:spcPct val="0"/>
              </a:spcBef>
              <a:buFontTx/>
              <a:buChar char="-"/>
            </a:pPr>
            <a:r>
              <a:rPr lang="en-US" smtClean="0">
                <a:ea typeface="ＭＳ Ｐゴシック" pitchFamily="-105" charset="-128"/>
              </a:rPr>
              <a:t>What kind of foods are bad for you, if you have too many of them?</a:t>
            </a:r>
          </a:p>
        </p:txBody>
      </p:sp>
      <p:sp>
        <p:nvSpPr>
          <p:cNvPr id="9220" name="Slide Number Placeholder 3"/>
          <p:cNvSpPr>
            <a:spLocks noGrp="1"/>
          </p:cNvSpPr>
          <p:nvPr>
            <p:ph type="sldNum" sz="quarter" idx="5"/>
          </p:nvPr>
        </p:nvSpPr>
        <p:spPr bwMode="auto">
          <a:noFill/>
          <a:ln>
            <a:miter lim="800000"/>
            <a:headEnd/>
            <a:tailEnd/>
          </a:ln>
        </p:spPr>
        <p:txBody>
          <a:bodyPr/>
          <a:lstStyle/>
          <a:p>
            <a:fld id="{940F20E1-A224-4CC2-9811-614A2EB88BF4}"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5" charset="-128"/>
              </a:rPr>
              <a:t>Go through the pictures and ask students for more examples of </a:t>
            </a:r>
            <a:r>
              <a:rPr lang="ja-JP" altLang="en-US" smtClean="0">
                <a:ea typeface="ＭＳ Ｐゴシック" pitchFamily="-105" charset="-128"/>
              </a:rPr>
              <a:t>“</a:t>
            </a:r>
            <a:r>
              <a:rPr lang="en-US" altLang="ja-JP" smtClean="0">
                <a:ea typeface="ＭＳ Ｐゴシック" pitchFamily="-105" charset="-128"/>
              </a:rPr>
              <a:t>junk food</a:t>
            </a:r>
            <a:r>
              <a:rPr lang="ja-JP" altLang="en-US" smtClean="0">
                <a:ea typeface="ＭＳ Ｐゴシック" pitchFamily="-105" charset="-128"/>
              </a:rPr>
              <a:t>”</a:t>
            </a:r>
            <a:r>
              <a:rPr lang="en-US" altLang="ja-JP" smtClean="0">
                <a:ea typeface="ＭＳ Ｐゴシック" pitchFamily="-105" charset="-128"/>
              </a:rPr>
              <a:t>. </a:t>
            </a:r>
          </a:p>
          <a:p>
            <a:pPr eaLnBrk="1" hangingPunct="1">
              <a:spcBef>
                <a:spcPct val="0"/>
              </a:spcBef>
            </a:pPr>
            <a:endParaRPr lang="en-US" smtClean="0">
              <a:ea typeface="ＭＳ Ｐゴシック" pitchFamily="-105" charset="-128"/>
            </a:endParaRPr>
          </a:p>
          <a:p>
            <a:pPr eaLnBrk="1" hangingPunct="1">
              <a:spcBef>
                <a:spcPct val="0"/>
              </a:spcBef>
            </a:pPr>
            <a:r>
              <a:rPr lang="en-US" smtClean="0">
                <a:ea typeface="ＭＳ Ｐゴシック" pitchFamily="-105" charset="-128"/>
              </a:rPr>
              <a:t>Describe what makes the food </a:t>
            </a:r>
            <a:r>
              <a:rPr lang="ja-JP" altLang="en-US" smtClean="0">
                <a:ea typeface="ＭＳ Ｐゴシック" pitchFamily="-105" charset="-128"/>
              </a:rPr>
              <a:t>“</a:t>
            </a:r>
            <a:r>
              <a:rPr lang="en-US" altLang="ja-JP" smtClean="0">
                <a:ea typeface="ＭＳ Ｐゴシック" pitchFamily="-105" charset="-128"/>
              </a:rPr>
              <a:t>junk</a:t>
            </a:r>
            <a:r>
              <a:rPr lang="ja-JP" altLang="en-US" smtClean="0">
                <a:ea typeface="ＭＳ Ｐゴシック" pitchFamily="-105" charset="-128"/>
              </a:rPr>
              <a:t>”</a:t>
            </a:r>
            <a:endParaRPr lang="en-US" altLang="ja-JP" smtClean="0">
              <a:ea typeface="ＭＳ Ｐゴシック" pitchFamily="-105" charset="-128"/>
            </a:endParaRPr>
          </a:p>
          <a:p>
            <a:pPr eaLnBrk="1" hangingPunct="1">
              <a:spcBef>
                <a:spcPct val="0"/>
              </a:spcBef>
              <a:buFontTx/>
              <a:buChar char="-"/>
            </a:pPr>
            <a:r>
              <a:rPr lang="en-US" smtClean="0">
                <a:ea typeface="ＭＳ Ｐゴシック" pitchFamily="-105" charset="-128"/>
              </a:rPr>
              <a:t>Too much sugar</a:t>
            </a:r>
          </a:p>
          <a:p>
            <a:pPr eaLnBrk="1" hangingPunct="1">
              <a:spcBef>
                <a:spcPct val="0"/>
              </a:spcBef>
              <a:buFontTx/>
              <a:buChar char="-"/>
            </a:pPr>
            <a:r>
              <a:rPr lang="en-US" smtClean="0">
                <a:ea typeface="ＭＳ Ｐゴシック" pitchFamily="-105" charset="-128"/>
              </a:rPr>
              <a:t>Too much fat</a:t>
            </a:r>
          </a:p>
          <a:p>
            <a:pPr eaLnBrk="1" hangingPunct="1">
              <a:spcBef>
                <a:spcPct val="0"/>
              </a:spcBef>
              <a:buFontTx/>
              <a:buChar char="-"/>
            </a:pPr>
            <a:r>
              <a:rPr lang="en-US" smtClean="0">
                <a:ea typeface="ＭＳ Ｐゴシック" pitchFamily="-105" charset="-128"/>
              </a:rPr>
              <a:t>Fried</a:t>
            </a:r>
          </a:p>
          <a:p>
            <a:pPr eaLnBrk="1" hangingPunct="1">
              <a:spcBef>
                <a:spcPct val="0"/>
              </a:spcBef>
              <a:buFontTx/>
              <a:buChar char="-"/>
            </a:pPr>
            <a:endParaRPr lang="en-US" smtClean="0">
              <a:ea typeface="ＭＳ Ｐゴシック" pitchFamily="-105" charset="-128"/>
            </a:endParaRPr>
          </a:p>
          <a:p>
            <a:pPr eaLnBrk="1" hangingPunct="1">
              <a:spcBef>
                <a:spcPct val="0"/>
              </a:spcBef>
            </a:pPr>
            <a:r>
              <a:rPr lang="en-US" smtClean="0">
                <a:ea typeface="ＭＳ Ｐゴシック" pitchFamily="-105" charset="-128"/>
              </a:rPr>
              <a:t>Explain that these foods are only </a:t>
            </a:r>
            <a:r>
              <a:rPr lang="ja-JP" altLang="en-US" smtClean="0">
                <a:ea typeface="ＭＳ Ｐゴシック" pitchFamily="-105" charset="-128"/>
              </a:rPr>
              <a:t>“</a:t>
            </a:r>
            <a:r>
              <a:rPr lang="en-US" altLang="ja-JP" smtClean="0">
                <a:ea typeface="ＭＳ Ｐゴシック" pitchFamily="-105" charset="-128"/>
              </a:rPr>
              <a:t>sometimes</a:t>
            </a:r>
            <a:r>
              <a:rPr lang="ja-JP" altLang="en-US" smtClean="0">
                <a:ea typeface="ＭＳ Ｐゴシック" pitchFamily="-105" charset="-128"/>
              </a:rPr>
              <a:t>”</a:t>
            </a:r>
            <a:r>
              <a:rPr lang="en-US" altLang="ja-JP" smtClean="0">
                <a:ea typeface="ＭＳ Ｐゴシック" pitchFamily="-105" charset="-128"/>
              </a:rPr>
              <a:t> foods</a:t>
            </a:r>
          </a:p>
          <a:p>
            <a:pPr eaLnBrk="1" hangingPunct="1">
              <a:spcBef>
                <a:spcPct val="0"/>
              </a:spcBef>
            </a:pPr>
            <a:endParaRPr lang="en-US" smtClean="0">
              <a:ea typeface="ＭＳ Ｐゴシック" pitchFamily="-105"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4D7F5D6-110B-45D9-9A77-AAF06B2E30B5}"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5" charset="-128"/>
              </a:rPr>
              <a:t>Talk with students about how they feel when they eat junk food or too much food (use Thanksgiving as an example). </a:t>
            </a:r>
          </a:p>
          <a:p>
            <a:pPr eaLnBrk="1" hangingPunct="1">
              <a:spcBef>
                <a:spcPct val="0"/>
              </a:spcBef>
            </a:pPr>
            <a:endParaRPr lang="en-US" smtClean="0">
              <a:ea typeface="ＭＳ Ｐゴシック" pitchFamily="-105" charset="-128"/>
            </a:endParaRPr>
          </a:p>
          <a:p>
            <a:pPr eaLnBrk="1" hangingPunct="1">
              <a:spcBef>
                <a:spcPct val="0"/>
              </a:spcBef>
            </a:pPr>
            <a:r>
              <a:rPr lang="en-US" smtClean="0">
                <a:ea typeface="ＭＳ Ｐゴシック" pitchFamily="-105" charset="-128"/>
              </a:rPr>
              <a:t>Click through to pictures of tired and struggling students. </a:t>
            </a:r>
          </a:p>
          <a:p>
            <a:pPr eaLnBrk="1" hangingPunct="1">
              <a:spcBef>
                <a:spcPct val="0"/>
              </a:spcBef>
            </a:pPr>
            <a:endParaRPr lang="en-US" smtClean="0">
              <a:ea typeface="ＭＳ Ｐゴシック" pitchFamily="-105" charset="-128"/>
            </a:endParaRPr>
          </a:p>
          <a:p>
            <a:pPr eaLnBrk="1" hangingPunct="1">
              <a:spcBef>
                <a:spcPct val="0"/>
              </a:spcBef>
            </a:pPr>
            <a:r>
              <a:rPr lang="en-US" smtClean="0">
                <a:ea typeface="ＭＳ Ｐゴシック" pitchFamily="-105" charset="-128"/>
              </a:rPr>
              <a:t>Ask students to describe what happens when they eat sugary or fried foods – how do they feel after a BIG Turkey dinner at Thanks giving. </a:t>
            </a:r>
          </a:p>
        </p:txBody>
      </p:sp>
      <p:sp>
        <p:nvSpPr>
          <p:cNvPr id="13316" name="Slide Number Placeholder 3"/>
          <p:cNvSpPr>
            <a:spLocks noGrp="1"/>
          </p:cNvSpPr>
          <p:nvPr>
            <p:ph type="sldNum" sz="quarter" idx="5"/>
          </p:nvPr>
        </p:nvSpPr>
        <p:spPr bwMode="auto">
          <a:noFill/>
          <a:ln>
            <a:miter lim="800000"/>
            <a:headEnd/>
            <a:tailEnd/>
          </a:ln>
        </p:spPr>
        <p:txBody>
          <a:bodyPr/>
          <a:lstStyle/>
          <a:p>
            <a:fld id="{110AD871-AF3B-48F0-99E1-43F546D05E42}"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r>
              <a:rPr lang="en-US" smtClean="0">
                <a:ea typeface="ＭＳ Ｐゴシック" pitchFamily="-105" charset="-128"/>
              </a:rPr>
              <a:t>Now ask students for examples of healthy foods. </a:t>
            </a:r>
          </a:p>
          <a:p>
            <a:endParaRPr lang="en-US" smtClean="0">
              <a:ea typeface="ＭＳ Ｐゴシック" pitchFamily="-105" charset="-128"/>
            </a:endParaRPr>
          </a:p>
          <a:p>
            <a:r>
              <a:rPr lang="en-US" smtClean="0">
                <a:ea typeface="ＭＳ Ｐゴシック" pitchFamily="-105" charset="-128"/>
              </a:rPr>
              <a:t>Talk through what makes them healthy –</a:t>
            </a:r>
          </a:p>
          <a:p>
            <a:pPr>
              <a:buFontTx/>
              <a:buChar char="-"/>
            </a:pPr>
            <a:r>
              <a:rPr lang="en-US" smtClean="0">
                <a:ea typeface="ＭＳ Ｐゴシック" pitchFamily="-105" charset="-128"/>
              </a:rPr>
              <a:t>Whole grain</a:t>
            </a:r>
          </a:p>
          <a:p>
            <a:pPr>
              <a:buFontTx/>
              <a:buChar char="-"/>
            </a:pPr>
            <a:r>
              <a:rPr lang="en-US" smtClean="0">
                <a:ea typeface="ＭＳ Ｐゴシック" pitchFamily="-105" charset="-128"/>
              </a:rPr>
              <a:t>Low Fat/Fat Free</a:t>
            </a:r>
          </a:p>
          <a:p>
            <a:pPr>
              <a:buFontTx/>
              <a:buChar char="-"/>
            </a:pPr>
            <a:r>
              <a:rPr lang="en-US" smtClean="0">
                <a:ea typeface="ＭＳ Ｐゴシック" pitchFamily="-105" charset="-128"/>
              </a:rPr>
              <a:t>High Fiber</a:t>
            </a:r>
          </a:p>
          <a:p>
            <a:pPr>
              <a:buFontTx/>
              <a:buChar char="-"/>
            </a:pPr>
            <a:r>
              <a:rPr lang="en-US" smtClean="0">
                <a:ea typeface="ＭＳ Ｐゴシック" pitchFamily="-105" charset="-128"/>
              </a:rPr>
              <a:t>Fresh Fruits and Vegetables (not fried or in syrups)</a:t>
            </a:r>
          </a:p>
          <a:p>
            <a:pPr>
              <a:buFontTx/>
              <a:buChar char="-"/>
            </a:pPr>
            <a:endParaRPr lang="en-US" smtClean="0">
              <a:ea typeface="ＭＳ Ｐゴシック" pitchFamily="-105"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5DE9F825-7C89-4F14-ABC9-EA1603BE4A07}"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marL="228600" indent="-228600"/>
            <a:endParaRPr lang="en-US" smtClean="0">
              <a:ea typeface="ＭＳ Ｐゴシック" pitchFamily="-105" charset="-128"/>
            </a:endParaRPr>
          </a:p>
          <a:p>
            <a:pPr marL="228600" indent="-228600"/>
            <a:r>
              <a:rPr lang="en-US" smtClean="0">
                <a:ea typeface="ＭＳ Ｐゴシック" pitchFamily="-105" charset="-128"/>
              </a:rPr>
              <a:t>Pass out the Build a Healthy Meal Handout. </a:t>
            </a:r>
          </a:p>
          <a:p>
            <a:pPr marL="228600" indent="-228600"/>
            <a:endParaRPr lang="en-US" smtClean="0">
              <a:ea typeface="ＭＳ Ｐゴシック" pitchFamily="-105" charset="-128"/>
            </a:endParaRPr>
          </a:p>
          <a:p>
            <a:pPr marL="228600" indent="-228600"/>
            <a:r>
              <a:rPr lang="en-US" b="1" smtClean="0">
                <a:ea typeface="ＭＳ Ｐゴシック" pitchFamily="-105" charset="-128"/>
              </a:rPr>
              <a:t>Pre-Pre Activity:</a:t>
            </a:r>
          </a:p>
          <a:p>
            <a:pPr marL="228600" indent="-228600"/>
            <a:r>
              <a:rPr lang="en-US" smtClean="0">
                <a:ea typeface="ＭＳ Ｐゴシック" pitchFamily="-105" charset="-128"/>
              </a:rPr>
              <a:t>Print out a Build a Healthy Meal Handout for each student. </a:t>
            </a:r>
          </a:p>
        </p:txBody>
      </p:sp>
      <p:sp>
        <p:nvSpPr>
          <p:cNvPr id="17412" name="Slide Number Placeholder 3"/>
          <p:cNvSpPr>
            <a:spLocks noGrp="1"/>
          </p:cNvSpPr>
          <p:nvPr>
            <p:ph type="sldNum" sz="quarter" idx="5"/>
          </p:nvPr>
        </p:nvSpPr>
        <p:spPr bwMode="auto">
          <a:noFill/>
          <a:ln>
            <a:miter lim="800000"/>
            <a:headEnd/>
            <a:tailEnd/>
          </a:ln>
        </p:spPr>
        <p:txBody>
          <a:bodyPr/>
          <a:lstStyle/>
          <a:p>
            <a:fld id="{C2ED7C31-5CA8-48C7-9262-77B61007E5EC}"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5" charset="-128"/>
              </a:rPr>
              <a:t>Talk with students about how they feel after a good healthy meal. </a:t>
            </a:r>
          </a:p>
          <a:p>
            <a:pPr eaLnBrk="1" hangingPunct="1">
              <a:spcBef>
                <a:spcPct val="0"/>
              </a:spcBef>
            </a:pPr>
            <a:r>
              <a:rPr lang="en-US" smtClean="0">
                <a:ea typeface="ＭＳ Ｐゴシック" pitchFamily="-105" charset="-128"/>
              </a:rPr>
              <a:t>What will a healthy snack do for them? </a:t>
            </a:r>
          </a:p>
          <a:p>
            <a:pPr eaLnBrk="1" hangingPunct="1">
              <a:spcBef>
                <a:spcPct val="0"/>
              </a:spcBef>
              <a:buFontTx/>
              <a:buChar char="-"/>
            </a:pPr>
            <a:r>
              <a:rPr lang="en-US" smtClean="0">
                <a:ea typeface="ＭＳ Ｐゴシック" pitchFamily="-105" charset="-128"/>
              </a:rPr>
              <a:t>More energy</a:t>
            </a:r>
          </a:p>
          <a:p>
            <a:pPr eaLnBrk="1" hangingPunct="1">
              <a:spcBef>
                <a:spcPct val="0"/>
              </a:spcBef>
              <a:buFontTx/>
              <a:buChar char="-"/>
            </a:pPr>
            <a:r>
              <a:rPr lang="en-US" smtClean="0">
                <a:ea typeface="ＭＳ Ｐゴシック" pitchFamily="-105" charset="-128"/>
              </a:rPr>
              <a:t>Make them stronger</a:t>
            </a:r>
          </a:p>
          <a:p>
            <a:pPr eaLnBrk="1" hangingPunct="1">
              <a:spcBef>
                <a:spcPct val="0"/>
              </a:spcBef>
            </a:pPr>
            <a:endParaRPr lang="en-US" smtClean="0">
              <a:ea typeface="ＭＳ Ｐゴシック" pitchFamily="-105" charset="-128"/>
            </a:endParaRPr>
          </a:p>
          <a:p>
            <a:pPr eaLnBrk="1" hangingPunct="1">
              <a:spcBef>
                <a:spcPct val="0"/>
              </a:spcBef>
            </a:pPr>
            <a:r>
              <a:rPr lang="en-US" smtClean="0">
                <a:ea typeface="ＭＳ Ｐゴシック" pitchFamily="-105" charset="-128"/>
              </a:rPr>
              <a:t>Why is it important to eat a healthy diet?</a:t>
            </a:r>
          </a:p>
          <a:p>
            <a:pPr eaLnBrk="1" hangingPunct="1">
              <a:spcBef>
                <a:spcPct val="0"/>
              </a:spcBef>
            </a:pPr>
            <a:r>
              <a:rPr lang="en-US" smtClean="0">
                <a:ea typeface="ＭＳ Ｐゴシック" pitchFamily="-105" charset="-128"/>
              </a:rPr>
              <a:t>-Impacts how well you perform in school, your grades, how able to are to pay attention in class/staying alert</a:t>
            </a:r>
          </a:p>
          <a:p>
            <a:pPr eaLnBrk="1" hangingPunct="1">
              <a:spcBef>
                <a:spcPct val="0"/>
              </a:spcBef>
            </a:pPr>
            <a:r>
              <a:rPr lang="en-US" smtClean="0">
                <a:ea typeface="ＭＳ Ｐゴシック" pitchFamily="-105" charset="-128"/>
              </a:rPr>
              <a:t>-Helps you stay more active v. lazy/sluggish; gives you more energy in general</a:t>
            </a:r>
          </a:p>
          <a:p>
            <a:pPr eaLnBrk="1" hangingPunct="1">
              <a:spcBef>
                <a:spcPct val="0"/>
              </a:spcBef>
            </a:pPr>
            <a:r>
              <a:rPr lang="en-US" smtClean="0">
                <a:ea typeface="ＭＳ Ｐゴシック" pitchFamily="-105" charset="-128"/>
              </a:rPr>
              <a:t>-Health reasons: eating unhealthy leads to all kinds of diseases and illnesses</a:t>
            </a:r>
          </a:p>
          <a:p>
            <a:pPr eaLnBrk="1" hangingPunct="1">
              <a:spcBef>
                <a:spcPct val="0"/>
              </a:spcBef>
            </a:pPr>
            <a:r>
              <a:rPr lang="en-US" smtClean="0">
                <a:ea typeface="ＭＳ Ｐゴシック" pitchFamily="-105" charset="-128"/>
              </a:rPr>
              <a:t>	-if you eat healthy, you</a:t>
            </a:r>
            <a:r>
              <a:rPr lang="ja-JP" altLang="en-US" smtClean="0">
                <a:ea typeface="ＭＳ Ｐゴシック" pitchFamily="-105" charset="-128"/>
              </a:rPr>
              <a:t>’</a:t>
            </a:r>
            <a:r>
              <a:rPr lang="en-US" altLang="ja-JP" smtClean="0">
                <a:ea typeface="ＭＳ Ｐゴシック" pitchFamily="-105" charset="-128"/>
              </a:rPr>
              <a:t>re less likely to get sick with something as small as a cold or as big as cancer/diabetes/etc</a:t>
            </a:r>
            <a:endParaRPr lang="en-US" smtClean="0">
              <a:ea typeface="ＭＳ Ｐゴシック" pitchFamily="-105"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7AA43145-50ED-433B-948A-727C4A1CB401}"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r>
              <a:rPr lang="en-US" smtClean="0">
                <a:ea typeface="ＭＳ Ｐゴシック" pitchFamily="-105" charset="-128"/>
              </a:rPr>
              <a:t>Talk through each of these elements and how students can practice healthier habits by:</a:t>
            </a:r>
          </a:p>
          <a:p>
            <a:pPr eaLnBrk="1" hangingPunct="1"/>
            <a:endParaRPr lang="en-US" smtClean="0">
              <a:ea typeface="ＭＳ Ｐゴシック" pitchFamily="-105" charset="-128"/>
            </a:endParaRPr>
          </a:p>
          <a:p>
            <a:pPr eaLnBrk="1" hangingPunct="1"/>
            <a:r>
              <a:rPr lang="en-US" smtClean="0">
                <a:ea typeface="ＭＳ Ｐゴシック" pitchFamily="-105" charset="-128"/>
              </a:rPr>
              <a:t>-- think about what they are eating so they can make good choices</a:t>
            </a:r>
          </a:p>
          <a:p>
            <a:pPr eaLnBrk="1" hangingPunct="1"/>
            <a:r>
              <a:rPr lang="en-US" smtClean="0">
                <a:ea typeface="ＭＳ Ｐゴシック" pitchFamily="-105" charset="-128"/>
              </a:rPr>
              <a:t>-- keep track of </a:t>
            </a:r>
            <a:r>
              <a:rPr lang="ja-JP" altLang="en-US" smtClean="0">
                <a:ea typeface="ＭＳ Ｐゴシック" pitchFamily="-105" charset="-128"/>
              </a:rPr>
              <a:t>“</a:t>
            </a:r>
            <a:r>
              <a:rPr lang="en-US" altLang="ja-JP" smtClean="0">
                <a:ea typeface="ＭＳ Ｐゴシック" pitchFamily="-105" charset="-128"/>
              </a:rPr>
              <a:t>how much</a:t>
            </a:r>
            <a:r>
              <a:rPr lang="ja-JP" altLang="en-US" smtClean="0">
                <a:ea typeface="ＭＳ Ｐゴシック" pitchFamily="-105" charset="-128"/>
              </a:rPr>
              <a:t>”</a:t>
            </a:r>
            <a:r>
              <a:rPr lang="en-US" altLang="ja-JP" smtClean="0">
                <a:ea typeface="ＭＳ Ｐゴシック" pitchFamily="-105" charset="-128"/>
              </a:rPr>
              <a:t> they are eating by watching the portions</a:t>
            </a:r>
          </a:p>
          <a:p>
            <a:pPr eaLnBrk="1" hangingPunct="1"/>
            <a:r>
              <a:rPr lang="en-US" smtClean="0">
                <a:ea typeface="ＭＳ Ｐゴシック" pitchFamily="-105" charset="-128"/>
              </a:rPr>
              <a:t>-- try to only eat in the kitchen, instead of in front of the TV or while studying</a:t>
            </a:r>
          </a:p>
        </p:txBody>
      </p:sp>
      <p:sp>
        <p:nvSpPr>
          <p:cNvPr id="22532" name="Slide Number Placeholder 3"/>
          <p:cNvSpPr>
            <a:spLocks noGrp="1"/>
          </p:cNvSpPr>
          <p:nvPr>
            <p:ph type="sldNum" sz="quarter" idx="5"/>
          </p:nvPr>
        </p:nvSpPr>
        <p:spPr bwMode="auto">
          <a:noFill/>
          <a:ln>
            <a:miter lim="800000"/>
            <a:headEnd/>
            <a:tailEnd/>
          </a:ln>
        </p:spPr>
        <p:txBody>
          <a:bodyPr/>
          <a:lstStyle/>
          <a:p>
            <a:fld id="{859938D6-A9D0-4B8B-9DB1-A72124F0FCE8}"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05" charset="-128"/>
            </a:endParaRPr>
          </a:p>
          <a:p>
            <a:pPr eaLnBrk="1" hangingPunct="1">
              <a:spcBef>
                <a:spcPct val="0"/>
              </a:spcBef>
            </a:pPr>
            <a:endParaRPr lang="en-US" smtClean="0">
              <a:ea typeface="ＭＳ Ｐゴシック" pitchFamily="-105" charset="-128"/>
            </a:endParaRPr>
          </a:p>
          <a:p>
            <a:pPr eaLnBrk="1" hangingPunct="1">
              <a:spcBef>
                <a:spcPct val="0"/>
              </a:spcBef>
              <a:buFontTx/>
              <a:buChar char="-"/>
            </a:pPr>
            <a:r>
              <a:rPr lang="en-US" smtClean="0">
                <a:ea typeface="ＭＳ Ｐゴシック" pitchFamily="-105" charset="-128"/>
              </a:rPr>
              <a:t>Everything you eat has an effect on your body. Foods that are healthy for you (fruits, veggies, eggs) have more of the good calories full of fiber, protein and vitamins. Your body turns these good calories into energy so you can play and run. They also make you stronger and healthier.</a:t>
            </a:r>
          </a:p>
          <a:p>
            <a:pPr eaLnBrk="1" hangingPunct="1">
              <a:spcBef>
                <a:spcPct val="0"/>
              </a:spcBef>
              <a:buFontTx/>
              <a:buChar char="-"/>
            </a:pPr>
            <a:r>
              <a:rPr lang="en-US" smtClean="0">
                <a:ea typeface="ＭＳ Ｐゴシック" pitchFamily="-105" charset="-128"/>
              </a:rPr>
              <a:t>When you eat junk food, those calories are bad for you. Junk food is usually made up of too much sugar and fat.  Instead of turning the calories into energy, your body takes calories from junk food and absorbs them into fat. These bad calories lessen your strength and health!</a:t>
            </a:r>
          </a:p>
          <a:p>
            <a:pPr eaLnBrk="1" hangingPunct="1">
              <a:spcBef>
                <a:spcPct val="0"/>
              </a:spcBef>
            </a:pPr>
            <a:endParaRPr lang="en-US" smtClean="0">
              <a:ea typeface="ＭＳ Ｐゴシック" pitchFamily="-105" charset="-128"/>
            </a:endParaRPr>
          </a:p>
          <a:p>
            <a:pPr eaLnBrk="1" hangingPunct="1">
              <a:spcBef>
                <a:spcPct val="0"/>
              </a:spcBef>
            </a:pPr>
            <a:r>
              <a:rPr lang="en-US" smtClean="0">
                <a:ea typeface="ＭＳ Ｐゴシック" pitchFamily="-105" charset="-128"/>
              </a:rPr>
              <a:t>You can work on becoming healthier by counting the amount of calories and vitamins, fiber, good carbohydrates and protein you eat every day. </a:t>
            </a:r>
          </a:p>
        </p:txBody>
      </p:sp>
      <p:sp>
        <p:nvSpPr>
          <p:cNvPr id="24580" name="Slide Number Placeholder 3"/>
          <p:cNvSpPr>
            <a:spLocks noGrp="1"/>
          </p:cNvSpPr>
          <p:nvPr>
            <p:ph type="sldNum" sz="quarter" idx="5"/>
          </p:nvPr>
        </p:nvSpPr>
        <p:spPr bwMode="auto">
          <a:noFill/>
          <a:ln>
            <a:miter lim="800000"/>
            <a:headEnd/>
            <a:tailEnd/>
          </a:ln>
        </p:spPr>
        <p:txBody>
          <a:bodyPr/>
          <a:lstStyle/>
          <a:p>
            <a:fld id="{E64D03D1-E4B3-403A-BAD4-6E36F4100E0E}"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TitleSlid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52"/>
          <p:cNvGrpSpPr>
            <a:grpSpLocks/>
          </p:cNvGrpSpPr>
          <p:nvPr/>
        </p:nvGrpSpPr>
        <p:grpSpPr bwMode="auto">
          <a:xfrm>
            <a:off x="103188" y="1997075"/>
            <a:ext cx="9264650" cy="3670300"/>
            <a:chOff x="103644" y="1997845"/>
            <a:chExt cx="9264100" cy="3669157"/>
          </a:xfrm>
        </p:grpSpPr>
        <p:sp>
          <p:nvSpPr>
            <p:cNvPr id="6" name="Freeform 5"/>
            <p:cNvSpPr/>
            <p:nvPr/>
          </p:nvSpPr>
          <p:spPr>
            <a:xfrm rot="15669120">
              <a:off x="3703347" y="-841681"/>
              <a:ext cx="2064694"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7" name="Freeform 6"/>
            <p:cNvSpPr/>
            <p:nvPr/>
          </p:nvSpPr>
          <p:spPr>
            <a:xfrm rot="15660000">
              <a:off x="5179505" y="1578770"/>
              <a:ext cx="1041076" cy="7135388"/>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05" charset="-128"/>
              </a:endParaRPr>
            </a:p>
          </p:txBody>
        </p:sp>
        <p:sp>
          <p:nvSpPr>
            <p:cNvPr id="8" name="Freeform 7"/>
            <p:cNvSpPr/>
            <p:nvPr/>
          </p:nvSpPr>
          <p:spPr>
            <a:xfrm rot="15660000">
              <a:off x="6127967" y="-69104"/>
              <a:ext cx="931572" cy="5297173"/>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9" name="Freeform 8"/>
            <p:cNvSpPr/>
            <p:nvPr/>
          </p:nvSpPr>
          <p:spPr>
            <a:xfrm rot="15660000">
              <a:off x="5623969" y="-611195"/>
              <a:ext cx="963313" cy="632105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0" name="Freeform 9"/>
            <p:cNvSpPr/>
            <p:nvPr/>
          </p:nvSpPr>
          <p:spPr>
            <a:xfrm rot="15660000">
              <a:off x="6394602" y="-278564"/>
              <a:ext cx="552278" cy="5105097"/>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1" name="Freeform 10"/>
            <p:cNvSpPr/>
            <p:nvPr/>
          </p:nvSpPr>
          <p:spPr>
            <a:xfrm rot="15660000">
              <a:off x="7468480" y="1179374"/>
              <a:ext cx="536408" cy="2935113"/>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grpSp>
      <p:sp>
        <p:nvSpPr>
          <p:cNvPr id="12" name="Freeform 11"/>
          <p:cNvSpPr/>
          <p:nvPr/>
        </p:nvSpPr>
        <p:spPr>
          <a:xfrm rot="15660000">
            <a:off x="5750719" y="-642144"/>
            <a:ext cx="985838" cy="6048375"/>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grpSp>
        <p:nvGrpSpPr>
          <p:cNvPr id="13" name="Group 29"/>
          <p:cNvGrpSpPr>
            <a:grpSpLocks/>
          </p:cNvGrpSpPr>
          <p:nvPr/>
        </p:nvGrpSpPr>
        <p:grpSpPr bwMode="auto">
          <a:xfrm>
            <a:off x="787400" y="-969963"/>
            <a:ext cx="5637213" cy="2701926"/>
            <a:chOff x="787878" y="-970104"/>
            <a:chExt cx="5636587" cy="2701922"/>
          </a:xfrm>
        </p:grpSpPr>
        <p:sp>
          <p:nvSpPr>
            <p:cNvPr id="14" name="Oval 13"/>
            <p:cNvSpPr/>
            <p:nvPr/>
          </p:nvSpPr>
          <p:spPr>
            <a:xfrm>
              <a:off x="2383139" y="1122219"/>
              <a:ext cx="609532" cy="6095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5" name="Oval 14"/>
            <p:cNvSpPr/>
            <p:nvPr userDrawn="1"/>
          </p:nvSpPr>
          <p:spPr>
            <a:xfrm>
              <a:off x="2856161" y="76057"/>
              <a:ext cx="1023823" cy="83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6" name="Oval 15"/>
            <p:cNvSpPr/>
            <p:nvPr/>
          </p:nvSpPr>
          <p:spPr>
            <a:xfrm>
              <a:off x="1948212" y="45895"/>
              <a:ext cx="1023823" cy="868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7" name="Pie 16"/>
            <p:cNvSpPr/>
            <p:nvPr/>
          </p:nvSpPr>
          <p:spPr>
            <a:xfrm>
              <a:off x="1219630" y="-765316"/>
              <a:ext cx="3504811" cy="1520823"/>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8" name="Oval 17"/>
            <p:cNvSpPr/>
            <p:nvPr/>
          </p:nvSpPr>
          <p:spPr>
            <a:xfrm>
              <a:off x="2345043" y="141145"/>
              <a:ext cx="1023823" cy="952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9" name="Arc 18"/>
            <p:cNvSpPr/>
            <p:nvPr/>
          </p:nvSpPr>
          <p:spPr>
            <a:xfrm rot="12469977">
              <a:off x="1178360" y="-177942"/>
              <a:ext cx="1133349" cy="831849"/>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0" name="Pie 19"/>
            <p:cNvSpPr/>
            <p:nvPr/>
          </p:nvSpPr>
          <p:spPr>
            <a:xfrm rot="60000">
              <a:off x="787878" y="-198580"/>
              <a:ext cx="380958"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1" name="Arc 20"/>
            <p:cNvSpPr/>
            <p:nvPr/>
          </p:nvSpPr>
          <p:spPr>
            <a:xfrm rot="6387309">
              <a:off x="4862458" y="-839837"/>
              <a:ext cx="1452561" cy="1671452"/>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2" name="Oval 21"/>
            <p:cNvSpPr/>
            <p:nvPr/>
          </p:nvSpPr>
          <p:spPr>
            <a:xfrm>
              <a:off x="5362545" y="461820"/>
              <a:ext cx="757154" cy="642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3" name="Oval 22"/>
            <p:cNvSpPr/>
            <p:nvPr/>
          </p:nvSpPr>
          <p:spPr>
            <a:xfrm>
              <a:off x="4800632" y="152257"/>
              <a:ext cx="757154" cy="644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4" name="Arc 23"/>
            <p:cNvSpPr/>
            <p:nvPr/>
          </p:nvSpPr>
          <p:spPr>
            <a:xfrm rot="6387309">
              <a:off x="3395747" y="-1039842"/>
              <a:ext cx="1906585" cy="2046060"/>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5" name="Oval 24"/>
            <p:cNvSpPr/>
            <p:nvPr/>
          </p:nvSpPr>
          <p:spPr>
            <a:xfrm>
              <a:off x="6114936" y="590407"/>
              <a:ext cx="152383"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6" name="Oval 25"/>
            <p:cNvSpPr/>
            <p:nvPr/>
          </p:nvSpPr>
          <p:spPr>
            <a:xfrm>
              <a:off x="6191128" y="485632"/>
              <a:ext cx="104763" cy="104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grpSp>
      <p:sp>
        <p:nvSpPr>
          <p:cNvPr id="27" name="Rectangle 2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05" charset="-128"/>
            </a:endParaRPr>
          </a:p>
        </p:txBody>
      </p:sp>
      <p:sp>
        <p:nvSpPr>
          <p:cNvPr id="2" name="Title 1"/>
          <p:cNvSpPr>
            <a:spLocks noGrp="1"/>
          </p:cNvSpPr>
          <p:nvPr>
            <p:ph type="ctrTitle"/>
          </p:nvPr>
        </p:nvSpPr>
        <p:spPr>
          <a:xfrm rot="21042312">
            <a:off x="1022823" y="2961459"/>
            <a:ext cx="7551601" cy="1612607"/>
          </a:xfrm>
        </p:spPr>
        <p:txBody>
          <a:bodyPr anchor="b">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lstStyle>
            <a:lvl1pPr marL="0" indent="0" algn="l">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 Same Side Corner Rectangle 3"/>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830DE593-9C89-465F-9CF5-FB81FC71B387}" type="datetime1">
              <a:rPr lang="en-US"/>
              <a:pPr/>
              <a:t>10/4/15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0F8A4F1-907F-4996-806B-498A0BB234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 Same Side Corner Rectangle 2"/>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FB5842E4-92EF-4117-9E7A-3CE9976AEB23}" type="datetime1">
              <a:rPr lang="en-US"/>
              <a:pPr/>
              <a:t>10/4/15</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67105C54-288E-4936-B504-E3FDDD674C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53C57B6-B4F3-492B-B9B6-C7D29B85241A}" type="datetime1">
              <a:rPr lang="en-US"/>
              <a:pPr/>
              <a:t>10/4/15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EC72759-DCBF-4E19-A06A-C96D47A4967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6" descr="TextSlideOverlay.png"/>
          <p:cNvPicPr>
            <a:picLocks noChangeAspect="1"/>
          </p:cNvPicPr>
          <p:nvPr/>
        </p:nvPicPr>
        <p:blipFill>
          <a:blip r:embed="rId6"/>
          <a:srcRect/>
          <a:stretch>
            <a:fillRect/>
          </a:stretch>
        </p:blipFill>
        <p:spPr bwMode="auto">
          <a:xfrm>
            <a:off x="0" y="0"/>
            <a:ext cx="9144000" cy="6858000"/>
          </a:xfrm>
          <a:prstGeom prst="rect">
            <a:avLst/>
          </a:prstGeom>
          <a:noFill/>
          <a:ln w="9525">
            <a:noFill/>
            <a:miter lim="800000"/>
            <a:headEnd/>
            <a:tailEnd/>
          </a:ln>
        </p:spPr>
      </p:pic>
      <p:grpSp>
        <p:nvGrpSpPr>
          <p:cNvPr id="1027" name="Group 7"/>
          <p:cNvGrpSpPr>
            <a:grpSpLocks/>
          </p:cNvGrpSpPr>
          <p:nvPr/>
        </p:nvGrpSpPr>
        <p:grpSpPr bwMode="auto">
          <a:xfrm>
            <a:off x="-573088" y="-606425"/>
            <a:ext cx="7562851" cy="1982788"/>
            <a:chOff x="-573169" y="-607194"/>
            <a:chExt cx="7563453" cy="1983277"/>
          </a:xfrm>
        </p:grpSpPr>
        <p:grpSp>
          <p:nvGrpSpPr>
            <p:cNvPr id="1034" name="Group 32"/>
            <p:cNvGrpSpPr>
              <a:grpSpLocks/>
            </p:cNvGrpSpPr>
            <p:nvPr userDrawn="1"/>
          </p:nvGrpSpPr>
          <p:grpSpPr bwMode="auto">
            <a:xfrm>
              <a:off x="-263314" y="-607194"/>
              <a:ext cx="7253598" cy="1983277"/>
              <a:chOff x="-263314" y="-607194"/>
              <a:chExt cx="7253598" cy="1983277"/>
            </a:xfrm>
          </p:grpSpPr>
          <p:sp>
            <p:nvSpPr>
              <p:cNvPr id="11" name="Oval 10"/>
              <p:cNvSpPr/>
              <p:nvPr userDrawn="1"/>
            </p:nvSpPr>
            <p:spPr>
              <a:xfrm rot="4368687">
                <a:off x="2840180" y="-41839"/>
                <a:ext cx="581168" cy="7906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2" name="Oval 11"/>
              <p:cNvSpPr/>
              <p:nvPr userDrawn="1"/>
            </p:nvSpPr>
            <p:spPr>
              <a:xfrm>
                <a:off x="334955" y="12084"/>
                <a:ext cx="1189132" cy="1013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3" name="Arc 12"/>
              <p:cNvSpPr/>
              <p:nvPr userDrawn="1"/>
            </p:nvSpPr>
            <p:spPr>
              <a:xfrm rot="6387309">
                <a:off x="5839162" y="-548343"/>
                <a:ext cx="1106761" cy="1195483"/>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4" name="Oval 13"/>
              <p:cNvSpPr/>
              <p:nvPr userDrawn="1"/>
            </p:nvSpPr>
            <p:spPr>
              <a:xfrm>
                <a:off x="5472513" y="62896"/>
                <a:ext cx="609648" cy="490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5" name="Pie 14"/>
              <p:cNvSpPr/>
              <p:nvPr userDrawn="1"/>
            </p:nvSpPr>
            <p:spPr>
              <a:xfrm>
                <a:off x="-7974" y="-607194"/>
                <a:ext cx="1385998" cy="120521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6" name="Pie 15"/>
              <p:cNvSpPr/>
              <p:nvPr userDrawn="1"/>
            </p:nvSpPr>
            <p:spPr>
              <a:xfrm>
                <a:off x="1905116" y="-402356"/>
                <a:ext cx="1600327" cy="80029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7" name="Oval 16"/>
              <p:cNvSpPr/>
              <p:nvPr userDrawn="1"/>
            </p:nvSpPr>
            <p:spPr>
              <a:xfrm>
                <a:off x="2630662" y="761568"/>
                <a:ext cx="417545" cy="4176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8" name="Oval 17"/>
              <p:cNvSpPr/>
              <p:nvPr userDrawn="1"/>
            </p:nvSpPr>
            <p:spPr>
              <a:xfrm rot="2510439">
                <a:off x="169841" y="162934"/>
                <a:ext cx="779524" cy="98290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19" name="Pie 18"/>
              <p:cNvSpPr/>
              <p:nvPr userDrawn="1"/>
            </p:nvSpPr>
            <p:spPr>
              <a:xfrm rot="16200000">
                <a:off x="-263626" y="842596"/>
                <a:ext cx="533532" cy="533442"/>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0" name="Oval 19"/>
              <p:cNvSpPr/>
              <p:nvPr userDrawn="1"/>
            </p:nvSpPr>
            <p:spPr>
              <a:xfrm>
                <a:off x="1559014" y="491627"/>
                <a:ext cx="228618" cy="1937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1" name="Pie 20"/>
              <p:cNvSpPr/>
              <p:nvPr userDrawn="1"/>
            </p:nvSpPr>
            <p:spPr>
              <a:xfrm>
                <a:off x="990644" y="-604018"/>
                <a:ext cx="1385998" cy="120521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2" name="Pie 21"/>
              <p:cNvSpPr/>
              <p:nvPr userDrawn="1"/>
            </p:nvSpPr>
            <p:spPr>
              <a:xfrm>
                <a:off x="5181977" y="-343604"/>
                <a:ext cx="1600327" cy="685969"/>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3" name="Oval 22"/>
              <p:cNvSpPr/>
              <p:nvPr userDrawn="1"/>
            </p:nvSpPr>
            <p:spPr>
              <a:xfrm>
                <a:off x="5728121" y="62896"/>
                <a:ext cx="685855" cy="5335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4" name="Pie 23"/>
              <p:cNvSpPr/>
              <p:nvPr userDrawn="1"/>
            </p:nvSpPr>
            <p:spPr>
              <a:xfrm>
                <a:off x="6136141" y="-257858"/>
                <a:ext cx="838267" cy="52718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5" name="Oval 24"/>
              <p:cNvSpPr/>
              <p:nvPr userDrawn="1"/>
            </p:nvSpPr>
            <p:spPr>
              <a:xfrm rot="4368687">
                <a:off x="3664159" y="-146629"/>
                <a:ext cx="582756" cy="90970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6" name="Pie 25"/>
              <p:cNvSpPr/>
              <p:nvPr userDrawn="1"/>
            </p:nvSpPr>
            <p:spPr>
              <a:xfrm>
                <a:off x="4384989" y="-146705"/>
                <a:ext cx="300062" cy="300112"/>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7" name="Pie 26"/>
              <p:cNvSpPr/>
              <p:nvPr userDrawn="1"/>
            </p:nvSpPr>
            <p:spPr>
              <a:xfrm>
                <a:off x="4756493" y="-119712"/>
                <a:ext cx="182578" cy="228657"/>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8" name="Pie 27"/>
              <p:cNvSpPr/>
              <p:nvPr userDrawn="1"/>
            </p:nvSpPr>
            <p:spPr>
              <a:xfrm>
                <a:off x="5029565" y="-114948"/>
                <a:ext cx="228618" cy="228656"/>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29" name="Oval 28"/>
              <p:cNvSpPr/>
              <p:nvPr userDrawn="1"/>
            </p:nvSpPr>
            <p:spPr>
              <a:xfrm>
                <a:off x="2403631" y="-619"/>
                <a:ext cx="665216" cy="66532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sp>
            <p:nvSpPr>
              <p:cNvPr id="30" name="Pie 29"/>
              <p:cNvSpPr/>
              <p:nvPr userDrawn="1"/>
            </p:nvSpPr>
            <p:spPr>
              <a:xfrm>
                <a:off x="3011693" y="-299143"/>
                <a:ext cx="838267" cy="60975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grpSp>
        <p:sp>
          <p:nvSpPr>
            <p:cNvPr id="10" name="Pie 9"/>
            <p:cNvSpPr/>
            <p:nvPr userDrawn="1"/>
          </p:nvSpPr>
          <p:spPr>
            <a:xfrm rot="16200000">
              <a:off x="-430353" y="-79920"/>
              <a:ext cx="851110" cy="1136741"/>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sz="1800">
                <a:solidFill>
                  <a:srgbClr val="FFFFFF"/>
                </a:solidFill>
                <a:ea typeface="ＭＳ Ｐゴシック" pitchFamily="-105" charset="-128"/>
              </a:endParaRPr>
            </a:p>
          </p:txBody>
        </p:sp>
      </p:grpSp>
      <p:sp>
        <p:nvSpPr>
          <p:cNvPr id="1028" name="Title Placeholder 1"/>
          <p:cNvSpPr>
            <a:spLocks noGrp="1"/>
          </p:cNvSpPr>
          <p:nvPr>
            <p:ph type="title"/>
          </p:nvPr>
        </p:nvSpPr>
        <p:spPr bwMode="auto">
          <a:xfrm>
            <a:off x="712788" y="1371600"/>
            <a:ext cx="7716837"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712788" y="3011488"/>
            <a:ext cx="7716837" cy="3389312"/>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7788" y="300038"/>
            <a:ext cx="2743200" cy="184150"/>
          </a:xfrm>
          <a:prstGeom prst="rect">
            <a:avLst/>
          </a:prstGeom>
        </p:spPr>
        <p:txBody>
          <a:bodyPr vert="horz" wrap="square" lIns="91440" tIns="45720" rIns="91440" bIns="45720" numCol="1" anchor="ctr" anchorCtr="0" compatLnSpc="1">
            <a:prstTxWarp prst="textNoShape">
              <a:avLst/>
            </a:prstTxWarp>
          </a:bodyPr>
          <a:lstStyle>
            <a:lvl1pPr>
              <a:lnSpc>
                <a:spcPts val="1200"/>
              </a:lnSpc>
              <a:defRPr sz="1000">
                <a:solidFill>
                  <a:schemeClr val="bg1"/>
                </a:solidFill>
                <a:latin typeface="Arial Rounded MT Bold" pitchFamily="-105" charset="0"/>
              </a:defRPr>
            </a:lvl1pPr>
          </a:lstStyle>
          <a:p>
            <a:fld id="{8F33255E-B220-4BCD-AF21-37CE583F5EB1}" type="datetime1">
              <a:rPr lang="en-US"/>
              <a:pPr/>
              <a:t>10/4/15</a:t>
            </a:fld>
            <a:endParaRPr lang="en-US"/>
          </a:p>
        </p:txBody>
      </p:sp>
      <p:sp>
        <p:nvSpPr>
          <p:cNvPr id="5" name="Footer Placeholder 4"/>
          <p:cNvSpPr>
            <a:spLocks noGrp="1"/>
          </p:cNvSpPr>
          <p:nvPr>
            <p:ph type="ftr" sz="quarter" idx="3"/>
          </p:nvPr>
        </p:nvSpPr>
        <p:spPr>
          <a:xfrm>
            <a:off x="76200" y="115888"/>
            <a:ext cx="2743200" cy="184150"/>
          </a:xfrm>
          <a:prstGeom prst="rect">
            <a:avLst/>
          </a:prstGeom>
        </p:spPr>
        <p:txBody>
          <a:bodyPr vert="horz" wrap="square" lIns="91440" tIns="45720" rIns="91440" bIns="45720" numCol="1" anchor="ctr" anchorCtr="0" compatLnSpc="1">
            <a:prstTxWarp prst="textNoShape">
              <a:avLst/>
            </a:prstTxWarp>
          </a:bodyPr>
          <a:lstStyle>
            <a:lvl1pPr>
              <a:lnSpc>
                <a:spcPts val="1200"/>
              </a:lnSpc>
              <a:defRPr sz="1000">
                <a:solidFill>
                  <a:schemeClr val="bg1"/>
                </a:solidFill>
                <a:latin typeface="Arial Rounded MT Bold" pitchFamily="-105" charset="0"/>
              </a:defRPr>
            </a:lvl1pPr>
          </a:lstStyle>
          <a:p>
            <a:endParaRPr lang="en-US"/>
          </a:p>
        </p:txBody>
      </p:sp>
      <p:sp>
        <p:nvSpPr>
          <p:cNvPr id="6" name="Slide Number Placeholder 5"/>
          <p:cNvSpPr>
            <a:spLocks noGrp="1"/>
          </p:cNvSpPr>
          <p:nvPr>
            <p:ph type="sldNum" sz="quarter" idx="4"/>
          </p:nvPr>
        </p:nvSpPr>
        <p:spPr>
          <a:xfrm>
            <a:off x="76200" y="604838"/>
            <a:ext cx="1385888" cy="233362"/>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Arial Rounded MT Bold" pitchFamily="-105" charset="0"/>
              </a:defRPr>
            </a:lvl1pPr>
          </a:lstStyle>
          <a:p>
            <a:fld id="{780B251C-D205-4F84-B745-CF7CF91C6687}" type="slidenum">
              <a:rPr lang="en-US"/>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ＭＳ Ｐゴシック" pitchFamily="-105" charset="-128"/>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697" r:id="rId4"/>
  </p:sldLayoutIdLst>
  <p:txStyles>
    <p:titleStyle>
      <a:lvl1pPr algn="l" rtl="0" eaLnBrk="0" fontAlgn="base" hangingPunct="0">
        <a:lnSpc>
          <a:spcPts val="5600"/>
        </a:lnSpc>
        <a:spcBef>
          <a:spcPct val="0"/>
        </a:spcBef>
        <a:spcAft>
          <a:spcPct val="0"/>
        </a:spcAft>
        <a:defRPr sz="4600" kern="1200">
          <a:solidFill>
            <a:schemeClr val="bg1"/>
          </a:solidFill>
          <a:latin typeface="+mj-lt"/>
          <a:ea typeface="ＭＳ Ｐゴシック" charset="0"/>
          <a:cs typeface="ＭＳ Ｐゴシック" charset="0"/>
        </a:defRPr>
      </a:lvl1pPr>
      <a:lvl2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2pPr>
      <a:lvl3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3pPr>
      <a:lvl4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4pPr>
      <a:lvl5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5pPr>
      <a:lvl6pPr marL="457200" algn="l" rtl="0" fontAlgn="base">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6pPr>
      <a:lvl7pPr marL="914400" algn="l" rtl="0" fontAlgn="base">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7pPr>
      <a:lvl8pPr marL="1371600" algn="l" rtl="0" fontAlgn="base">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8pPr>
      <a:lvl9pPr marL="1828800" algn="l" rtl="0" fontAlgn="base">
        <a:lnSpc>
          <a:spcPts val="5600"/>
        </a:lnSpc>
        <a:spcBef>
          <a:spcPct val="0"/>
        </a:spcBef>
        <a:spcAft>
          <a:spcPct val="0"/>
        </a:spcAft>
        <a:defRPr sz="4600">
          <a:solidFill>
            <a:schemeClr val="bg1"/>
          </a:solidFill>
          <a:latin typeface="Arial Rounded MT Bold" charset="0"/>
          <a:ea typeface="ＭＳ Ｐゴシック" charset="0"/>
          <a:cs typeface="ＭＳ Ｐゴシック" charset="0"/>
        </a:defRPr>
      </a:lvl9pPr>
    </p:titleStyle>
    <p:bodyStyle>
      <a:lvl1pPr marL="342900" indent="-342900" algn="l" rtl="0" eaLnBrk="0" fontAlgn="base" hangingPunct="0">
        <a:spcBef>
          <a:spcPct val="0"/>
        </a:spcBef>
        <a:spcAft>
          <a:spcPts val="2000"/>
        </a:spcAft>
        <a:buBlip>
          <a:blip r:embed="rId7"/>
        </a:buBlip>
        <a:defRPr sz="2400" kern="1200">
          <a:solidFill>
            <a:schemeClr val="bg1"/>
          </a:solidFill>
          <a:effectLst>
            <a:outerShdw blurRad="38100" dist="38100" dir="2700000" algn="tl">
              <a:srgbClr val="000000">
                <a:alpha val="43137"/>
              </a:srgbClr>
            </a:outerShdw>
          </a:effectLst>
          <a:latin typeface="+mn-lt"/>
          <a:ea typeface="ＭＳ Ｐゴシック" charset="0"/>
          <a:cs typeface="ＭＳ Ｐゴシック" charset="0"/>
        </a:defRPr>
      </a:lvl1pPr>
      <a:lvl2pPr marL="631825" indent="-282575" algn="l" rtl="0" eaLnBrk="0" fontAlgn="base" hangingPunct="0">
        <a:spcBef>
          <a:spcPct val="0"/>
        </a:spcBef>
        <a:spcAft>
          <a:spcPts val="1000"/>
        </a:spcAft>
        <a:buBlip>
          <a:blip r:embed="rId7"/>
        </a:buBlip>
        <a:defRPr sz="2200" kern="1200">
          <a:solidFill>
            <a:schemeClr val="bg1"/>
          </a:solidFill>
          <a:effectLst>
            <a:outerShdw blurRad="38100" dist="38100" dir="2700000" algn="tl">
              <a:srgbClr val="000000">
                <a:alpha val="43137"/>
              </a:srgbClr>
            </a:outerShdw>
          </a:effectLst>
          <a:latin typeface="+mn-lt"/>
          <a:ea typeface="ＭＳ Ｐゴシック" charset="0"/>
          <a:cs typeface="+mn-cs"/>
        </a:defRPr>
      </a:lvl2pPr>
      <a:lvl3pPr marL="914400" indent="-282575" algn="l" rtl="0" eaLnBrk="0" fontAlgn="base" hangingPunct="0">
        <a:spcBef>
          <a:spcPct val="0"/>
        </a:spcBef>
        <a:spcAft>
          <a:spcPts val="1000"/>
        </a:spcAft>
        <a:buBlip>
          <a:blip r:embed="rId7"/>
        </a:buBlip>
        <a:defRPr sz="2000" kern="1200">
          <a:solidFill>
            <a:schemeClr val="bg1"/>
          </a:solidFill>
          <a:effectLst>
            <a:outerShdw blurRad="38100" dist="38100" dir="2700000" algn="tl">
              <a:srgbClr val="000000">
                <a:alpha val="43137"/>
              </a:srgbClr>
            </a:outerShdw>
          </a:effectLst>
          <a:latin typeface="+mn-lt"/>
          <a:ea typeface="ＭＳ Ｐゴシック" charset="0"/>
          <a:cs typeface="+mn-cs"/>
        </a:defRPr>
      </a:lvl3pPr>
      <a:lvl4pPr marL="1196975" indent="-282575" algn="l" rtl="0" eaLnBrk="0" fontAlgn="base" hangingPunct="0">
        <a:spcBef>
          <a:spcPct val="0"/>
        </a:spcBef>
        <a:spcAft>
          <a:spcPts val="1000"/>
        </a:spcAft>
        <a:buBlip>
          <a:blip r:embed="rId7"/>
        </a:buBlip>
        <a:defRPr sz="2000" kern="1200">
          <a:solidFill>
            <a:schemeClr val="bg1"/>
          </a:solidFill>
          <a:effectLst>
            <a:outerShdw blurRad="38100" dist="38100" dir="2700000" algn="tl">
              <a:srgbClr val="000000">
                <a:alpha val="43137"/>
              </a:srgbClr>
            </a:outerShdw>
          </a:effectLst>
          <a:latin typeface="+mn-lt"/>
          <a:ea typeface="ＭＳ Ｐゴシック" charset="0"/>
          <a:cs typeface="+mn-cs"/>
        </a:defRPr>
      </a:lvl4pPr>
      <a:lvl5pPr marL="1492250" indent="-295275" algn="l" rtl="0" eaLnBrk="0" fontAlgn="base" hangingPunct="0">
        <a:spcBef>
          <a:spcPct val="0"/>
        </a:spcBef>
        <a:spcAft>
          <a:spcPts val="1000"/>
        </a:spcAft>
        <a:buBlip>
          <a:blip r:embed="rId7"/>
        </a:buBlip>
        <a:defRPr sz="2000" kern="1200">
          <a:solidFill>
            <a:schemeClr val="bg1"/>
          </a:solidFill>
          <a:effectLst>
            <a:outerShdw blurRad="38100" dist="38100" dir="2700000" algn="tl">
              <a:srgbClr val="000000">
                <a:alpha val="43137"/>
              </a:srgbClr>
            </a:outerShdw>
          </a:effectLst>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rot="21042312">
            <a:off x="1022350" y="2960688"/>
            <a:ext cx="7551738" cy="1612900"/>
          </a:xfrm>
        </p:spPr>
        <p:txBody>
          <a:bodyPr/>
          <a:lstStyle/>
          <a:p>
            <a:pPr eaLnBrk="1" hangingPunct="1"/>
            <a:r>
              <a:rPr lang="en-US" smtClean="0">
                <a:ea typeface="ＭＳ Ｐゴシック" pitchFamily="-105" charset="-128"/>
              </a:rPr>
              <a:t>Fit to Play &amp; Learn: </a:t>
            </a:r>
            <a:br>
              <a:rPr lang="en-US" smtClean="0">
                <a:ea typeface="ＭＳ Ｐゴシック" pitchFamily="-105" charset="-128"/>
              </a:rPr>
            </a:br>
            <a:r>
              <a:rPr lang="en-US" smtClean="0">
                <a:ea typeface="ＭＳ Ｐゴシック" pitchFamily="-105" charset="-128"/>
              </a:rPr>
              <a:t>You Are What You Eat!</a:t>
            </a:r>
          </a:p>
        </p:txBody>
      </p:sp>
      <p:pic>
        <p:nvPicPr>
          <p:cNvPr id="7171" name="Picture 3" descr="California2_2L.gif"/>
          <p:cNvPicPr>
            <a:picLocks noChangeAspect="1"/>
          </p:cNvPicPr>
          <p:nvPr/>
        </p:nvPicPr>
        <p:blipFill>
          <a:blip r:embed="rId3"/>
          <a:srcRect/>
          <a:stretch>
            <a:fillRect/>
          </a:stretch>
        </p:blipFill>
        <p:spPr bwMode="auto">
          <a:xfrm>
            <a:off x="202847" y="5294238"/>
            <a:ext cx="2976357" cy="1344532"/>
          </a:xfrm>
          <a:prstGeom prst="rect">
            <a:avLst/>
          </a:prstGeom>
          <a:noFill/>
          <a:ln w="9525">
            <a:noFill/>
            <a:miter lim="800000"/>
            <a:headEnd/>
            <a:tailEnd/>
          </a:ln>
        </p:spPr>
      </p:pic>
      <p:pic>
        <p:nvPicPr>
          <p:cNvPr id="7173" name="Picture 4"/>
          <p:cNvPicPr>
            <a:picLocks noChangeAspect="1"/>
          </p:cNvPicPr>
          <p:nvPr/>
        </p:nvPicPr>
        <p:blipFill>
          <a:blip r:embed="rId4"/>
          <a:srcRect/>
          <a:stretch>
            <a:fillRect/>
          </a:stretch>
        </p:blipFill>
        <p:spPr bwMode="auto">
          <a:xfrm>
            <a:off x="228600" y="188913"/>
            <a:ext cx="3417888" cy="2609850"/>
          </a:xfrm>
          <a:prstGeom prst="rect">
            <a:avLst/>
          </a:prstGeom>
          <a:noFill/>
          <a:ln w="9525">
            <a:noFill/>
            <a:miter lim="800000"/>
            <a:headEnd/>
            <a:tailEnd/>
          </a:ln>
        </p:spPr>
      </p:pic>
      <p:sp>
        <p:nvSpPr>
          <p:cNvPr id="2" name="TextBox 1"/>
          <p:cNvSpPr txBox="1"/>
          <p:nvPr/>
        </p:nvSpPr>
        <p:spPr>
          <a:xfrm>
            <a:off x="3200400" y="5326143"/>
            <a:ext cx="5943600" cy="1569660"/>
          </a:xfrm>
          <a:prstGeom prst="rect">
            <a:avLst/>
          </a:prstGeom>
          <a:noFill/>
        </p:spPr>
        <p:txBody>
          <a:bodyPr wrap="square" rtlCol="0">
            <a:spAutoFit/>
          </a:bodyPr>
          <a:lstStyle/>
          <a:p>
            <a:r>
              <a:rPr lang="en-US" dirty="0">
                <a:solidFill>
                  <a:schemeClr val="bg1"/>
                </a:solidFill>
                <a:latin typeface="Franklin Gothic Book" charset="0"/>
                <a:cs typeface="Tunga" charset="0"/>
              </a:rPr>
              <a:t>AN OBESITY PREVENTION PROGRAM SPONSORED </a:t>
            </a:r>
          </a:p>
          <a:p>
            <a:r>
              <a:rPr lang="en-US" dirty="0">
                <a:solidFill>
                  <a:schemeClr val="bg1"/>
                </a:solidFill>
                <a:latin typeface="Franklin Gothic Book" charset="0"/>
                <a:cs typeface="Tunga" charset="0"/>
              </a:rPr>
              <a:t>AND DEVELOPED BY CHAPTER 2 OF THE AAP</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55" y="4646474"/>
            <a:ext cx="2916183" cy="1754326"/>
          </a:xfrm>
          <a:prstGeom prst="rect">
            <a:avLst/>
          </a:prstGeom>
          <a:solidFill>
            <a:srgbClr val="FAFD00"/>
          </a:solid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Calories</a:t>
            </a:r>
          </a:p>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IN</a:t>
            </a:r>
          </a:p>
        </p:txBody>
      </p:sp>
      <p:sp>
        <p:nvSpPr>
          <p:cNvPr id="21506" name="Equal 4"/>
          <p:cNvSpPr>
            <a:spLocks/>
          </p:cNvSpPr>
          <p:nvPr/>
        </p:nvSpPr>
        <p:spPr bwMode="auto">
          <a:xfrm>
            <a:off x="3810000" y="5084763"/>
            <a:ext cx="1066800" cy="687387"/>
          </a:xfrm>
          <a:custGeom>
            <a:avLst/>
            <a:gdLst>
              <a:gd name="T0" fmla="*/ 141404 w 1066800"/>
              <a:gd name="T1" fmla="*/ 141602 h 687387"/>
              <a:gd name="T2" fmla="*/ 925396 w 1066800"/>
              <a:gd name="T3" fmla="*/ 141602 h 687387"/>
              <a:gd name="T4" fmla="*/ 925396 w 1066800"/>
              <a:gd name="T5" fmla="*/ 303275 h 687387"/>
              <a:gd name="T6" fmla="*/ 141404 w 1066800"/>
              <a:gd name="T7" fmla="*/ 303275 h 687387"/>
              <a:gd name="T8" fmla="*/ 141404 w 1066800"/>
              <a:gd name="T9" fmla="*/ 141602 h 687387"/>
              <a:gd name="T10" fmla="*/ 141404 w 1066800"/>
              <a:gd name="T11" fmla="*/ 384112 h 687387"/>
              <a:gd name="T12" fmla="*/ 925396 w 1066800"/>
              <a:gd name="T13" fmla="*/ 384112 h 687387"/>
              <a:gd name="T14" fmla="*/ 925396 w 1066800"/>
              <a:gd name="T15" fmla="*/ 545785 h 687387"/>
              <a:gd name="T16" fmla="*/ 141404 w 1066800"/>
              <a:gd name="T17" fmla="*/ 545785 h 687387"/>
              <a:gd name="T18" fmla="*/ 141404 w 1066800"/>
              <a:gd name="T19" fmla="*/ 384112 h 6873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6800"/>
              <a:gd name="T31" fmla="*/ 0 h 687387"/>
              <a:gd name="T32" fmla="*/ 1066800 w 1066800"/>
              <a:gd name="T33" fmla="*/ 687387 h 6873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6800" h="687387">
                <a:moveTo>
                  <a:pt x="141404" y="141602"/>
                </a:moveTo>
                <a:lnTo>
                  <a:pt x="925396" y="141602"/>
                </a:lnTo>
                <a:lnTo>
                  <a:pt x="925396" y="303275"/>
                </a:lnTo>
                <a:lnTo>
                  <a:pt x="141404" y="303275"/>
                </a:lnTo>
                <a:lnTo>
                  <a:pt x="141404" y="141602"/>
                </a:lnTo>
                <a:close/>
                <a:moveTo>
                  <a:pt x="141404" y="384112"/>
                </a:moveTo>
                <a:lnTo>
                  <a:pt x="925396" y="384112"/>
                </a:lnTo>
                <a:lnTo>
                  <a:pt x="925396" y="545785"/>
                </a:lnTo>
                <a:lnTo>
                  <a:pt x="141404" y="545785"/>
                </a:lnTo>
                <a:lnTo>
                  <a:pt x="141404" y="384112"/>
                </a:lnTo>
                <a:close/>
              </a:path>
            </a:pathLst>
          </a:custGeom>
          <a:solidFill>
            <a:srgbClr val="FAFD00"/>
          </a:solidFill>
          <a:ln w="12700">
            <a:solidFill>
              <a:srgbClr val="043579"/>
            </a:solidFill>
            <a:round/>
            <a:headEnd/>
            <a:tailEnd/>
          </a:ln>
          <a:effectLst>
            <a:outerShdw dist="63500" dir="3000007" algn="br" rotWithShape="0">
              <a:srgbClr val="808080">
                <a:alpha val="34998"/>
              </a:srgbClr>
            </a:outerShdw>
          </a:effectLst>
        </p:spPr>
        <p:txBody>
          <a:bodyPr anchor="ctr"/>
          <a:lstStyle/>
          <a:p>
            <a:endParaRPr lang="en-US"/>
          </a:p>
        </p:txBody>
      </p:sp>
      <p:sp>
        <p:nvSpPr>
          <p:cNvPr id="7" name="Rectangle 6"/>
          <p:cNvSpPr/>
          <p:nvPr/>
        </p:nvSpPr>
        <p:spPr>
          <a:xfrm>
            <a:off x="5398026" y="4692650"/>
            <a:ext cx="3031599" cy="1754326"/>
          </a:xfrm>
          <a:prstGeom prst="rect">
            <a:avLst/>
          </a:prstGeom>
          <a:solidFill>
            <a:srgbClr val="FF6600"/>
          </a:solid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Exercise</a:t>
            </a:r>
          </a:p>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OUT</a:t>
            </a:r>
          </a:p>
        </p:txBody>
      </p:sp>
      <p:pic>
        <p:nvPicPr>
          <p:cNvPr id="23557" name="Picture 2" descr="C:\Program Files (x86)\Microsoft Office\MEDIA\CAGCAT10\j0300840.wmf"/>
          <p:cNvPicPr>
            <a:picLocks noChangeAspect="1" noChangeArrowheads="1"/>
          </p:cNvPicPr>
          <p:nvPr/>
        </p:nvPicPr>
        <p:blipFill>
          <a:blip r:embed="rId3"/>
          <a:srcRect/>
          <a:stretch>
            <a:fillRect/>
          </a:stretch>
        </p:blipFill>
        <p:spPr bwMode="auto">
          <a:xfrm>
            <a:off x="3563938" y="2593975"/>
            <a:ext cx="2490787" cy="2098675"/>
          </a:xfrm>
          <a:prstGeom prst="rect">
            <a:avLst/>
          </a:prstGeom>
          <a:noFill/>
          <a:ln w="9525">
            <a:noFill/>
            <a:miter lim="800000"/>
            <a:headEnd/>
            <a:tailEnd/>
          </a:ln>
        </p:spPr>
      </p:pic>
      <p:sp>
        <p:nvSpPr>
          <p:cNvPr id="23558" name="Title 17"/>
          <p:cNvSpPr>
            <a:spLocks noGrp="1"/>
          </p:cNvSpPr>
          <p:nvPr>
            <p:ph type="title"/>
          </p:nvPr>
        </p:nvSpPr>
        <p:spPr/>
        <p:txBody>
          <a:bodyPr/>
          <a:lstStyle/>
          <a:p>
            <a:r>
              <a:rPr lang="en-US" smtClean="0">
                <a:ea typeface="ＭＳ Ｐゴシック" pitchFamily="-105" charset="-128"/>
              </a:rPr>
              <a:t>Keep Your Life in Balance</a:t>
            </a:r>
          </a:p>
        </p:txBody>
      </p:sp>
      <p:sp>
        <p:nvSpPr>
          <p:cNvPr id="19" name="Content Placeholder 18"/>
          <p:cNvSpPr>
            <a:spLocks noGrp="1"/>
          </p:cNvSpPr>
          <p:nvPr>
            <p:ph idx="1"/>
          </p:nvPr>
        </p:nvSpPr>
        <p:spPr>
          <a:xfrm flipV="1">
            <a:off x="712788" y="6400800"/>
            <a:ext cx="7716837" cy="46038"/>
          </a:xfrm>
        </p:spPr>
        <p:txBody>
          <a:bodyPr>
            <a:normAutofit fontScale="25000" lnSpcReduction="20000"/>
          </a:bodyPr>
          <a:lstStyle/>
          <a:p>
            <a:pPr>
              <a:lnSpc>
                <a:spcPct val="60000"/>
              </a:lnSpc>
            </a:pPr>
            <a:endParaRPr lang="en-US" sz="200" smtClean="0">
              <a:effectLst>
                <a:outerShdw blurRad="38100" dist="38100" dir="2700000" algn="tl">
                  <a:srgbClr val="C0C0C0"/>
                </a:outerShdw>
              </a:effectLst>
              <a:ea typeface="ＭＳ Ｐゴシック" pitchFamily="-105"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039813" y="914400"/>
            <a:ext cx="7716837" cy="1447800"/>
          </a:xfrm>
        </p:spPr>
        <p:txBody>
          <a:bodyPr/>
          <a:lstStyle/>
          <a:p>
            <a:pPr algn="ctr"/>
            <a:r>
              <a:rPr lang="en-US" dirty="0" smtClean="0">
                <a:ea typeface="ＭＳ Ｐゴシック" pitchFamily="-105" charset="-128"/>
              </a:rPr>
              <a:t>How many calories should you eat per day?</a:t>
            </a:r>
          </a:p>
        </p:txBody>
      </p:sp>
      <p:graphicFrame>
        <p:nvGraphicFramePr>
          <p:cNvPr id="4" name="Table 3"/>
          <p:cNvGraphicFramePr>
            <a:graphicFrameLocks noGrp="1"/>
          </p:cNvGraphicFramePr>
          <p:nvPr/>
        </p:nvGraphicFramePr>
        <p:xfrm>
          <a:off x="457200" y="2590800"/>
          <a:ext cx="8458200" cy="3642360"/>
        </p:xfrm>
        <a:graphic>
          <a:graphicData uri="http://schemas.openxmlformats.org/drawingml/2006/table">
            <a:tbl>
              <a:tblPr>
                <a:effectLst>
                  <a:outerShdw blurRad="50800" dist="38100" dir="5400000" algn="t" rotWithShape="0">
                    <a:prstClr val="black">
                      <a:alpha val="40000"/>
                    </a:prstClr>
                  </a:outerShdw>
                </a:effectLst>
              </a:tblPr>
              <a:tblGrid>
                <a:gridCol w="1409700"/>
                <a:gridCol w="1409700"/>
                <a:gridCol w="1409700"/>
                <a:gridCol w="1409700"/>
                <a:gridCol w="1409700"/>
                <a:gridCol w="1409700"/>
              </a:tblGrid>
              <a:tr h="1019655">
                <a:tc>
                  <a:txBody>
                    <a:bodyPr/>
                    <a:lstStyle/>
                    <a:p>
                      <a:pPr algn="ctr"/>
                      <a:endParaRPr lang="en-US" dirty="0" smtClean="0"/>
                    </a:p>
                    <a:p>
                      <a:pPr algn="ctr"/>
                      <a:r>
                        <a:rPr lang="en-US" sz="2800" dirty="0" smtClean="0"/>
                        <a:t>Age</a:t>
                      </a:r>
                      <a:endParaRPr lang="en-US" sz="2800" dirty="0"/>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t>1</a:t>
                      </a:r>
                      <a:br>
                        <a:rPr lang="en-US" sz="2800" b="0" dirty="0" smtClean="0"/>
                      </a:br>
                      <a:r>
                        <a:rPr lang="en-US" sz="2800" b="0" dirty="0" smtClean="0"/>
                        <a:t>Year</a:t>
                      </a:r>
                    </a:p>
                    <a:p>
                      <a:pPr algn="ctr"/>
                      <a:endParaRPr lang="en-US" b="0" dirty="0"/>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t>2–3</a:t>
                      </a:r>
                      <a:br>
                        <a:rPr lang="en-US" sz="2800" b="0" dirty="0" smtClean="0"/>
                      </a:br>
                      <a:r>
                        <a:rPr lang="en-US" sz="2800" b="0" dirty="0" smtClean="0"/>
                        <a:t>Years</a:t>
                      </a:r>
                    </a:p>
                    <a:p>
                      <a:pPr algn="ctr"/>
                      <a:endParaRPr lang="en-US" b="0" dirty="0"/>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latin typeface="+mn-lt"/>
                          <a:ea typeface="+mn-ea"/>
                          <a:cs typeface="+mn-cs"/>
                        </a:rPr>
                        <a:t>4–8</a:t>
                      </a:r>
                      <a:br>
                        <a:rPr lang="en-US" sz="2800" b="0" kern="1200" dirty="0" smtClean="0">
                          <a:solidFill>
                            <a:schemeClr val="tx1"/>
                          </a:solidFill>
                          <a:latin typeface="+mn-lt"/>
                          <a:ea typeface="+mn-ea"/>
                          <a:cs typeface="+mn-cs"/>
                        </a:rPr>
                      </a:br>
                      <a:r>
                        <a:rPr lang="en-US" sz="2800" b="0" kern="1200" dirty="0" smtClean="0">
                          <a:solidFill>
                            <a:schemeClr val="tx1"/>
                          </a:solidFill>
                          <a:latin typeface="+mn-lt"/>
                          <a:ea typeface="+mn-ea"/>
                          <a:cs typeface="+mn-cs"/>
                        </a:rPr>
                        <a:t>Years</a:t>
                      </a:r>
                    </a:p>
                    <a:p>
                      <a:pPr algn="ctr"/>
                      <a:endParaRPr lang="en-US" b="0" dirty="0"/>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latin typeface="+mn-lt"/>
                          <a:ea typeface="+mn-ea"/>
                          <a:cs typeface="+mn-cs"/>
                        </a:rPr>
                        <a:t>9–13</a:t>
                      </a:r>
                      <a:br>
                        <a:rPr lang="en-US" sz="2800" b="0" kern="1200" dirty="0" smtClean="0">
                          <a:solidFill>
                            <a:schemeClr val="tx1"/>
                          </a:solidFill>
                          <a:latin typeface="+mn-lt"/>
                          <a:ea typeface="+mn-ea"/>
                          <a:cs typeface="+mn-cs"/>
                        </a:rPr>
                      </a:br>
                      <a:r>
                        <a:rPr lang="en-US" sz="2800" b="0" kern="1200" dirty="0" smtClean="0">
                          <a:solidFill>
                            <a:schemeClr val="tx1"/>
                          </a:solidFill>
                          <a:latin typeface="+mn-lt"/>
                          <a:ea typeface="+mn-ea"/>
                          <a:cs typeface="+mn-cs"/>
                        </a:rPr>
                        <a:t>Years</a:t>
                      </a:r>
                    </a:p>
                    <a:p>
                      <a:pPr algn="ctr"/>
                      <a:endParaRPr lang="en-US" b="0" dirty="0"/>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latin typeface="+mn-lt"/>
                          <a:ea typeface="+mn-ea"/>
                          <a:cs typeface="+mn-cs"/>
                        </a:rPr>
                        <a:t>14–18</a:t>
                      </a:r>
                      <a:br>
                        <a:rPr lang="en-US" sz="2800" b="0" kern="1200" dirty="0" smtClean="0">
                          <a:solidFill>
                            <a:schemeClr val="tx1"/>
                          </a:solidFill>
                          <a:latin typeface="+mn-lt"/>
                          <a:ea typeface="+mn-ea"/>
                          <a:cs typeface="+mn-cs"/>
                        </a:rPr>
                      </a:br>
                      <a:r>
                        <a:rPr lang="en-US" sz="2800" b="0" kern="1200" dirty="0" smtClean="0">
                          <a:solidFill>
                            <a:schemeClr val="tx1"/>
                          </a:solidFill>
                          <a:latin typeface="+mn-lt"/>
                          <a:ea typeface="+mn-ea"/>
                          <a:cs typeface="+mn-cs"/>
                        </a:rPr>
                        <a:t>Years</a:t>
                      </a:r>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1140">
                <a:tc>
                  <a:txBody>
                    <a:bodyPr/>
                    <a:lstStyle/>
                    <a:p>
                      <a:pPr algn="l"/>
                      <a:r>
                        <a:rPr lang="en-US" b="1" dirty="0">
                          <a:solidFill>
                            <a:schemeClr val="bg1"/>
                          </a:solidFill>
                        </a:rPr>
                        <a:t>Calories†</a:t>
                      </a:r>
                      <a:r>
                        <a:rPr lang="en-US" dirty="0">
                          <a:solidFill>
                            <a:schemeClr val="bg1"/>
                          </a:solidFill>
                        </a:rPr>
                        <a:t> </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algn="ctr"/>
                      <a:r>
                        <a:rPr lang="en-US" sz="2400" b="1" dirty="0">
                          <a:solidFill>
                            <a:schemeClr val="bg1"/>
                          </a:solidFill>
                        </a:rPr>
                        <a:t>900 kcal</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1000 kcal</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 </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 </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 </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r h="751140">
                <a:tc>
                  <a:txBody>
                    <a:bodyPr/>
                    <a:lstStyle/>
                    <a:p>
                      <a:pPr algn="r"/>
                      <a:r>
                        <a:rPr lang="en-US" dirty="0">
                          <a:solidFill>
                            <a:schemeClr val="bg1"/>
                          </a:solidFill>
                        </a:rPr>
                        <a:t>Female</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algn="ctr"/>
                      <a:r>
                        <a:rPr lang="en-US" sz="2400" b="1" dirty="0">
                          <a:solidFill>
                            <a:schemeClr val="bg1"/>
                          </a:solidFill>
                        </a:rPr>
                        <a:t> </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 </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1200 kcal</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1600 kcal</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1800 kcal</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r h="751140">
                <a:tc>
                  <a:txBody>
                    <a:bodyPr/>
                    <a:lstStyle/>
                    <a:p>
                      <a:pPr algn="r"/>
                      <a:r>
                        <a:rPr lang="en-US" dirty="0">
                          <a:solidFill>
                            <a:schemeClr val="bg1"/>
                          </a:solidFill>
                        </a:rPr>
                        <a:t>Male</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pPr algn="ctr"/>
                      <a:r>
                        <a:rPr lang="en-US" sz="2400" b="1" dirty="0">
                          <a:solidFill>
                            <a:schemeClr val="bg1"/>
                          </a:solidFill>
                        </a:rPr>
                        <a:t> </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 </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1400 kcal</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1800 kcal</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400" b="1" dirty="0">
                          <a:solidFill>
                            <a:schemeClr val="bg1"/>
                          </a:solidFill>
                        </a:rPr>
                        <a:t>2200 kcal</a:t>
                      </a: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bl>
          </a:graphicData>
        </a:graphic>
      </p:graphicFrame>
      <p:sp>
        <p:nvSpPr>
          <p:cNvPr id="5" name="Donut 4"/>
          <p:cNvSpPr/>
          <p:nvPr/>
        </p:nvSpPr>
        <p:spPr>
          <a:xfrm>
            <a:off x="5940425" y="2362200"/>
            <a:ext cx="1727200" cy="4267200"/>
          </a:xfrm>
          <a:prstGeom prst="donut">
            <a:avLst>
              <a:gd name="adj" fmla="val 48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ea typeface="ＭＳ Ｐゴシック" pitchFamily="-105" charset="-128"/>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ave 1"/>
          <p:cNvSpPr>
            <a:spLocks noChangeArrowheads="1"/>
          </p:cNvSpPr>
          <p:nvPr/>
        </p:nvSpPr>
        <p:spPr bwMode="auto">
          <a:xfrm>
            <a:off x="228600" y="706438"/>
            <a:ext cx="8686800" cy="3429000"/>
          </a:xfrm>
          <a:prstGeom prst="wave">
            <a:avLst>
              <a:gd name="adj1" fmla="val 12500"/>
              <a:gd name="adj2" fmla="val 0"/>
            </a:avLst>
          </a:prstGeom>
          <a:gradFill rotWithShape="1">
            <a:gsLst>
              <a:gs pos="0">
                <a:srgbClr val="003289"/>
              </a:gs>
              <a:gs pos="20000">
                <a:srgbClr val="003286"/>
              </a:gs>
              <a:gs pos="100000">
                <a:srgbClr val="001A4E"/>
              </a:gs>
            </a:gsLst>
            <a:lin ang="3600000" scaled="1"/>
          </a:gradFill>
          <a:ln w="12700">
            <a:solidFill>
              <a:srgbClr val="043579"/>
            </a:solidFill>
            <a:round/>
            <a:headEnd/>
            <a:tailEnd/>
          </a:ln>
          <a:effectLst>
            <a:outerShdw blurRad="63500" dist="63500" dir="3000007" algn="br" rotWithShape="0">
              <a:srgbClr val="000000">
                <a:alpha val="34998"/>
              </a:srgbClr>
            </a:outerShdw>
          </a:effectLst>
        </p:spPr>
        <p:txBody>
          <a:bodyPr anchor="ctr"/>
          <a:lstStyle/>
          <a:p>
            <a:pPr algn="ctr"/>
            <a:r>
              <a:rPr lang="en-US" sz="4800">
                <a:solidFill>
                  <a:srgbClr val="FFFFFF"/>
                </a:solidFill>
                <a:latin typeface="Arial Rounded MT Bold" pitchFamily="-105" charset="0"/>
              </a:rPr>
              <a:t>How to read the labels!</a:t>
            </a:r>
          </a:p>
        </p:txBody>
      </p:sp>
      <p:pic>
        <p:nvPicPr>
          <p:cNvPr id="27651" name="Picture 2"/>
          <p:cNvPicPr>
            <a:picLocks noChangeAspect="1" noChangeArrowheads="1"/>
          </p:cNvPicPr>
          <p:nvPr/>
        </p:nvPicPr>
        <p:blipFill>
          <a:blip r:embed="rId3"/>
          <a:srcRect t="9827" b="19566"/>
          <a:stretch>
            <a:fillRect/>
          </a:stretch>
        </p:blipFill>
        <p:spPr bwMode="auto">
          <a:xfrm>
            <a:off x="2916238" y="3208338"/>
            <a:ext cx="3995737" cy="36496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hearthealthylabel.png"/>
          <p:cNvPicPr>
            <a:picLocks noChangeAspect="1"/>
          </p:cNvPicPr>
          <p:nvPr/>
        </p:nvPicPr>
        <p:blipFill>
          <a:blip r:embed="rId3"/>
          <a:srcRect/>
          <a:stretch>
            <a:fillRect/>
          </a:stretch>
        </p:blipFill>
        <p:spPr bwMode="auto">
          <a:xfrm>
            <a:off x="1698625" y="242888"/>
            <a:ext cx="5240338" cy="5243512"/>
          </a:xfrm>
          <a:prstGeom prst="rect">
            <a:avLst/>
          </a:prstGeom>
          <a:noFill/>
          <a:ln w="9525">
            <a:noFill/>
            <a:miter lim="800000"/>
            <a:headEnd/>
            <a:tailEnd/>
          </a:ln>
        </p:spPr>
      </p:pic>
      <p:sp>
        <p:nvSpPr>
          <p:cNvPr id="29699" name="TextBox 2"/>
          <p:cNvSpPr txBox="1">
            <a:spLocks noChangeArrowheads="1"/>
          </p:cNvSpPr>
          <p:nvPr/>
        </p:nvSpPr>
        <p:spPr bwMode="auto">
          <a:xfrm>
            <a:off x="1262063" y="5732463"/>
            <a:ext cx="6719887" cy="884237"/>
          </a:xfrm>
          <a:prstGeom prst="rect">
            <a:avLst/>
          </a:prstGeom>
          <a:noFill/>
          <a:ln w="9525">
            <a:noFill/>
            <a:miter lim="800000"/>
            <a:headEnd/>
            <a:tailEnd/>
          </a:ln>
        </p:spPr>
        <p:txBody>
          <a:bodyPr wrap="none">
            <a:spAutoFit/>
          </a:bodyPr>
          <a:lstStyle/>
          <a:p>
            <a:r>
              <a:rPr lang="en-US" sz="5200">
                <a:latin typeface="Arial Rounded MT Bold" pitchFamily="-105" charset="0"/>
              </a:rPr>
              <a:t>What</a:t>
            </a:r>
            <a:r>
              <a:rPr lang="ja-JP" altLang="en-US" sz="5200">
                <a:latin typeface="Arial Rounded MT Bold" pitchFamily="-105" charset="0"/>
              </a:rPr>
              <a:t>’</a:t>
            </a:r>
            <a:r>
              <a:rPr lang="en-US" altLang="ja-JP" sz="5200">
                <a:latin typeface="Arial Rounded MT Bold" pitchFamily="-105" charset="0"/>
              </a:rPr>
              <a:t>s in your food?</a:t>
            </a:r>
            <a:endParaRPr lang="en-US" sz="5200">
              <a:latin typeface="Arial Rounded MT Bold" pitchFamily="-105"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187325" y="1512888"/>
            <a:ext cx="8937625" cy="1077912"/>
          </a:xfrm>
          <a:prstGeom prst="rect">
            <a:avLst/>
          </a:prstGeom>
          <a:noFill/>
          <a:ln w="9525">
            <a:noFill/>
            <a:miter lim="800000"/>
            <a:headEnd/>
            <a:tailEnd/>
          </a:ln>
        </p:spPr>
        <p:txBody>
          <a:bodyPr wrap="none">
            <a:spAutoFit/>
          </a:bodyPr>
          <a:lstStyle/>
          <a:p>
            <a:pPr algn="ctr"/>
            <a:r>
              <a:rPr lang="en-US" sz="3200">
                <a:solidFill>
                  <a:srgbClr val="FFFFFF"/>
                </a:solidFill>
              </a:rPr>
              <a:t>Now that you know how to read the labels, </a:t>
            </a:r>
          </a:p>
          <a:p>
            <a:pPr algn="ctr"/>
            <a:r>
              <a:rPr lang="en-US" sz="3200">
                <a:solidFill>
                  <a:srgbClr val="FFFFFF"/>
                </a:solidFill>
              </a:rPr>
              <a:t>you can know what you are putting in your body.</a:t>
            </a:r>
          </a:p>
        </p:txBody>
      </p:sp>
      <p:sp>
        <p:nvSpPr>
          <p:cNvPr id="31747" name="TextBox 5"/>
          <p:cNvSpPr txBox="1">
            <a:spLocks noChangeArrowheads="1"/>
          </p:cNvSpPr>
          <p:nvPr/>
        </p:nvSpPr>
        <p:spPr bwMode="auto">
          <a:xfrm>
            <a:off x="203200" y="5645150"/>
            <a:ext cx="8828088" cy="954088"/>
          </a:xfrm>
          <a:prstGeom prst="rect">
            <a:avLst/>
          </a:prstGeom>
          <a:noFill/>
          <a:ln w="9525">
            <a:noFill/>
            <a:miter lim="800000"/>
            <a:headEnd/>
            <a:tailEnd/>
          </a:ln>
        </p:spPr>
        <p:txBody>
          <a:bodyPr wrap="none">
            <a:spAutoFit/>
          </a:bodyPr>
          <a:lstStyle/>
          <a:p>
            <a:r>
              <a:rPr lang="en-US" sz="2800">
                <a:solidFill>
                  <a:srgbClr val="FFFFFF"/>
                </a:solidFill>
              </a:rPr>
              <a:t>By keeping a food log, you can keep track of the foods </a:t>
            </a:r>
          </a:p>
          <a:p>
            <a:r>
              <a:rPr lang="en-US" sz="2800">
                <a:solidFill>
                  <a:srgbClr val="FFFFFF"/>
                </a:solidFill>
              </a:rPr>
              <a:t>and the calories that you eat a day. </a:t>
            </a:r>
          </a:p>
        </p:txBody>
      </p:sp>
      <p:pic>
        <p:nvPicPr>
          <p:cNvPr id="31748" name="Picture 1"/>
          <p:cNvPicPr>
            <a:picLocks noChangeAspect="1"/>
          </p:cNvPicPr>
          <p:nvPr/>
        </p:nvPicPr>
        <p:blipFill>
          <a:blip r:embed="rId3"/>
          <a:srcRect/>
          <a:stretch>
            <a:fillRect/>
          </a:stretch>
        </p:blipFill>
        <p:spPr bwMode="auto">
          <a:xfrm>
            <a:off x="576263" y="2765425"/>
            <a:ext cx="2971800" cy="2549525"/>
          </a:xfrm>
          <a:prstGeom prst="rect">
            <a:avLst/>
          </a:prstGeom>
          <a:noFill/>
          <a:ln w="9525">
            <a:noFill/>
            <a:miter lim="800000"/>
            <a:headEnd/>
            <a:tailEnd/>
          </a:ln>
        </p:spPr>
      </p:pic>
      <p:pic>
        <p:nvPicPr>
          <p:cNvPr id="31749" name="Picture 1"/>
          <p:cNvPicPr>
            <a:picLocks noChangeAspect="1"/>
          </p:cNvPicPr>
          <p:nvPr/>
        </p:nvPicPr>
        <p:blipFill>
          <a:blip r:embed="rId4"/>
          <a:srcRect/>
          <a:stretch>
            <a:fillRect/>
          </a:stretch>
        </p:blipFill>
        <p:spPr bwMode="auto">
          <a:xfrm>
            <a:off x="4953000" y="2776538"/>
            <a:ext cx="3305175" cy="2479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381000" y="931863"/>
            <a:ext cx="8482013" cy="584200"/>
          </a:xfrm>
          <a:prstGeom prst="rect">
            <a:avLst/>
          </a:prstGeom>
          <a:noFill/>
          <a:ln w="9525">
            <a:noFill/>
            <a:miter lim="800000"/>
            <a:headEnd/>
            <a:tailEnd/>
          </a:ln>
        </p:spPr>
        <p:txBody>
          <a:bodyPr wrap="none">
            <a:spAutoFit/>
          </a:bodyPr>
          <a:lstStyle/>
          <a:p>
            <a:r>
              <a:rPr lang="en-US" sz="3200">
                <a:solidFill>
                  <a:srgbClr val="FFFFFF"/>
                </a:solidFill>
              </a:rPr>
              <a:t>Being Healthy is </a:t>
            </a:r>
            <a:r>
              <a:rPr lang="en-US" sz="3200" u="sng">
                <a:solidFill>
                  <a:srgbClr val="FFFFFF"/>
                </a:solidFill>
              </a:rPr>
              <a:t>NOT</a:t>
            </a:r>
            <a:r>
              <a:rPr lang="en-US" sz="3200">
                <a:solidFill>
                  <a:srgbClr val="FFFFFF"/>
                </a:solidFill>
              </a:rPr>
              <a:t> about Starving Yourself</a:t>
            </a:r>
          </a:p>
        </p:txBody>
      </p:sp>
      <p:sp>
        <p:nvSpPr>
          <p:cNvPr id="33795" name="TextBox 2"/>
          <p:cNvSpPr txBox="1">
            <a:spLocks noChangeArrowheads="1"/>
          </p:cNvSpPr>
          <p:nvPr/>
        </p:nvSpPr>
        <p:spPr bwMode="auto">
          <a:xfrm>
            <a:off x="98425" y="1981200"/>
            <a:ext cx="8915400" cy="4462760"/>
          </a:xfrm>
          <a:prstGeom prst="rect">
            <a:avLst/>
          </a:prstGeom>
          <a:noFill/>
          <a:ln w="9525">
            <a:noFill/>
            <a:miter lim="800000"/>
            <a:headEnd/>
            <a:tailEnd/>
          </a:ln>
        </p:spPr>
        <p:txBody>
          <a:bodyPr>
            <a:spAutoFit/>
          </a:bodyPr>
          <a:lstStyle/>
          <a:p>
            <a:pPr marL="457200" indent="-457200">
              <a:spcAft>
                <a:spcPts val="1800"/>
              </a:spcAft>
              <a:buFont typeface="Arial" charset="0"/>
              <a:buChar char="•"/>
            </a:pPr>
            <a:r>
              <a:rPr lang="en-US" sz="2800" dirty="0">
                <a:solidFill>
                  <a:srgbClr val="FFFFFF"/>
                </a:solidFill>
              </a:rPr>
              <a:t>If you think you need to lose weight, talk to your doctor. </a:t>
            </a:r>
          </a:p>
          <a:p>
            <a:pPr marL="457200" indent="-457200">
              <a:spcAft>
                <a:spcPts val="1800"/>
              </a:spcAft>
              <a:buFont typeface="Arial" charset="0"/>
              <a:buChar char="•"/>
            </a:pPr>
            <a:r>
              <a:rPr lang="en-US" sz="2800" dirty="0">
                <a:solidFill>
                  <a:srgbClr val="FFFFFF"/>
                </a:solidFill>
              </a:rPr>
              <a:t>Your doctor can suggest a healthy weight loss goal. </a:t>
            </a:r>
          </a:p>
          <a:p>
            <a:pPr marL="457200" indent="-457200">
              <a:spcAft>
                <a:spcPts val="1800"/>
              </a:spcAft>
              <a:buFont typeface="Arial" charset="0"/>
              <a:buChar char="•"/>
            </a:pPr>
            <a:r>
              <a:rPr lang="en-US" sz="2800" dirty="0">
                <a:solidFill>
                  <a:srgbClr val="FFFFFF"/>
                </a:solidFill>
              </a:rPr>
              <a:t>Most people should not lose </a:t>
            </a:r>
            <a:r>
              <a:rPr lang="en-US" sz="2800" dirty="0" smtClean="0">
                <a:solidFill>
                  <a:srgbClr val="FFFFFF"/>
                </a:solidFill>
              </a:rPr>
              <a:t>&gt;1 pound </a:t>
            </a:r>
            <a:r>
              <a:rPr lang="en-US" sz="2800" dirty="0">
                <a:solidFill>
                  <a:srgbClr val="FFFFFF"/>
                </a:solidFill>
              </a:rPr>
              <a:t>a week. </a:t>
            </a:r>
          </a:p>
          <a:p>
            <a:pPr marL="457200" indent="-457200">
              <a:spcAft>
                <a:spcPts val="1800"/>
              </a:spcAft>
              <a:buFont typeface="Arial" charset="0"/>
              <a:buChar char="•"/>
            </a:pPr>
            <a:r>
              <a:rPr lang="en-US" sz="2800" dirty="0">
                <a:solidFill>
                  <a:srgbClr val="FFFFFF"/>
                </a:solidFill>
              </a:rPr>
              <a:t>If you are still growing, you may not need to lose weight at all.  You may need to just not gain weight. </a:t>
            </a:r>
          </a:p>
          <a:p>
            <a:pPr marL="457200" indent="-457200">
              <a:spcAft>
                <a:spcPts val="1800"/>
              </a:spcAft>
              <a:buFont typeface="Arial" charset="0"/>
              <a:buChar char="•"/>
            </a:pPr>
            <a:r>
              <a:rPr lang="en-US" sz="2800" dirty="0">
                <a:solidFill>
                  <a:srgbClr val="FFFFFF"/>
                </a:solidFill>
              </a:rPr>
              <a:t>Your doctor can help figure out what is the best plan for you.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331788" y="1066800"/>
            <a:ext cx="8686800" cy="1200150"/>
          </a:xfrm>
          <a:prstGeom prst="rect">
            <a:avLst/>
          </a:prstGeom>
          <a:noFill/>
          <a:ln w="9525">
            <a:noFill/>
            <a:miter lim="800000"/>
            <a:headEnd/>
            <a:tailEnd/>
          </a:ln>
        </p:spPr>
        <p:txBody>
          <a:bodyPr>
            <a:spAutoFit/>
          </a:bodyPr>
          <a:lstStyle/>
          <a:p>
            <a:pPr algn="ctr"/>
            <a:r>
              <a:rPr lang="en-US" sz="3600" b="1" dirty="0">
                <a:solidFill>
                  <a:srgbClr val="FFFFFF"/>
                </a:solidFill>
              </a:rPr>
              <a:t>Why shouldn’t I starve myself?  Won’t I just lose weight faster?</a:t>
            </a:r>
          </a:p>
        </p:txBody>
      </p:sp>
      <p:sp>
        <p:nvSpPr>
          <p:cNvPr id="35843" name="TextBox 3"/>
          <p:cNvSpPr txBox="1">
            <a:spLocks noChangeArrowheads="1"/>
          </p:cNvSpPr>
          <p:nvPr/>
        </p:nvSpPr>
        <p:spPr bwMode="auto">
          <a:xfrm>
            <a:off x="304800" y="2266949"/>
            <a:ext cx="8686800" cy="4524315"/>
          </a:xfrm>
          <a:prstGeom prst="rect">
            <a:avLst/>
          </a:prstGeom>
          <a:noFill/>
          <a:ln w="9525">
            <a:noFill/>
            <a:miter lim="800000"/>
            <a:headEnd/>
            <a:tailEnd/>
          </a:ln>
        </p:spPr>
        <p:txBody>
          <a:bodyPr wrap="square">
            <a:spAutoFit/>
          </a:bodyPr>
          <a:lstStyle/>
          <a:p>
            <a:pPr marL="342900" indent="-342900">
              <a:buFont typeface="Arial" charset="0"/>
              <a:buChar char="•"/>
            </a:pPr>
            <a:r>
              <a:rPr lang="en-US" dirty="0">
                <a:solidFill>
                  <a:srgbClr val="FFFFFF"/>
                </a:solidFill>
              </a:rPr>
              <a:t>To be healthy, you need to eat healthy foods and exercise.</a:t>
            </a:r>
          </a:p>
          <a:p>
            <a:pPr marL="342900" indent="-342900">
              <a:buFont typeface="Arial" charset="0"/>
              <a:buChar char="•"/>
            </a:pPr>
            <a:endParaRPr lang="en-US" dirty="0">
              <a:solidFill>
                <a:srgbClr val="FFFFFF"/>
              </a:solidFill>
            </a:endParaRPr>
          </a:p>
          <a:p>
            <a:pPr marL="342900" indent="-342900">
              <a:buFont typeface="Arial" charset="0"/>
              <a:buChar char="•"/>
            </a:pPr>
            <a:r>
              <a:rPr lang="en-US" dirty="0">
                <a:solidFill>
                  <a:srgbClr val="FFFFFF"/>
                </a:solidFill>
              </a:rPr>
              <a:t>When your body doesn’t get the nutrients it needs, it slows itself down.</a:t>
            </a:r>
          </a:p>
          <a:p>
            <a:pPr marL="342900" indent="-342900"/>
            <a:endParaRPr lang="en-US" dirty="0">
              <a:solidFill>
                <a:srgbClr val="FFFFFF"/>
              </a:solidFill>
            </a:endParaRPr>
          </a:p>
          <a:p>
            <a:pPr marL="342900" indent="-342900">
              <a:buFont typeface="Arial" charset="0"/>
              <a:buChar char="•"/>
            </a:pPr>
            <a:r>
              <a:rPr lang="en-US" dirty="0">
                <a:solidFill>
                  <a:srgbClr val="FFFFFF"/>
                </a:solidFill>
              </a:rPr>
              <a:t>Your body’s metabolism is how fast it burns calories. </a:t>
            </a:r>
            <a:endParaRPr lang="en-US" dirty="0" smtClean="0">
              <a:solidFill>
                <a:srgbClr val="FFFFFF"/>
              </a:solidFill>
            </a:endParaRPr>
          </a:p>
          <a:p>
            <a:pPr marL="342900" indent="-342900">
              <a:buFont typeface="Arial" charset="0"/>
              <a:buChar char="•"/>
            </a:pPr>
            <a:endParaRPr lang="en-US" dirty="0">
              <a:solidFill>
                <a:srgbClr val="FFFFFF"/>
              </a:solidFill>
            </a:endParaRPr>
          </a:p>
          <a:p>
            <a:pPr marL="342900" indent="-342900">
              <a:buFont typeface="Arial" charset="0"/>
              <a:buChar char="•"/>
            </a:pPr>
            <a:r>
              <a:rPr lang="en-US" dirty="0" smtClean="0">
                <a:solidFill>
                  <a:srgbClr val="FFFFFF"/>
                </a:solidFill>
              </a:rPr>
              <a:t>Your </a:t>
            </a:r>
            <a:r>
              <a:rPr lang="en-US" dirty="0">
                <a:solidFill>
                  <a:srgbClr val="FFFFFF"/>
                </a:solidFill>
              </a:rPr>
              <a:t>body will burn fewer calories because it is trying to save them.</a:t>
            </a:r>
          </a:p>
          <a:p>
            <a:pPr marL="342900" indent="-342900"/>
            <a:endParaRPr lang="en-US" dirty="0">
              <a:solidFill>
                <a:srgbClr val="FFFFFF"/>
              </a:solidFill>
            </a:endParaRPr>
          </a:p>
          <a:p>
            <a:pPr marL="342900" indent="-342900">
              <a:buFont typeface="Arial" charset="0"/>
              <a:buChar char="•"/>
            </a:pPr>
            <a:r>
              <a:rPr lang="en-US" dirty="0">
                <a:solidFill>
                  <a:srgbClr val="FFFFFF"/>
                </a:solidFill>
              </a:rPr>
              <a:t>If you eat a healthy meal and exercise, your body’s metabolism speeds up.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1050925" y="1779588"/>
            <a:ext cx="7407275" cy="584200"/>
          </a:xfrm>
          <a:prstGeom prst="rect">
            <a:avLst/>
          </a:prstGeom>
          <a:noFill/>
          <a:ln w="9525">
            <a:noFill/>
            <a:miter lim="800000"/>
            <a:headEnd/>
            <a:tailEnd/>
          </a:ln>
        </p:spPr>
        <p:txBody>
          <a:bodyPr>
            <a:spAutoFit/>
          </a:bodyPr>
          <a:lstStyle/>
          <a:p>
            <a:r>
              <a:rPr lang="en-US" sz="3200">
                <a:solidFill>
                  <a:srgbClr val="FFFFFF"/>
                </a:solidFill>
              </a:rPr>
              <a:t>Being Healthy is NOT about not eating.</a:t>
            </a:r>
          </a:p>
        </p:txBody>
      </p:sp>
      <p:pic>
        <p:nvPicPr>
          <p:cNvPr id="37891" name="Picture 6"/>
          <p:cNvPicPr>
            <a:picLocks noChangeAspect="1"/>
          </p:cNvPicPr>
          <p:nvPr/>
        </p:nvPicPr>
        <p:blipFill>
          <a:blip r:embed="rId2"/>
          <a:srcRect/>
          <a:stretch>
            <a:fillRect/>
          </a:stretch>
        </p:blipFill>
        <p:spPr bwMode="auto">
          <a:xfrm>
            <a:off x="4400550" y="4030663"/>
            <a:ext cx="4057650" cy="2692400"/>
          </a:xfrm>
          <a:prstGeom prst="rect">
            <a:avLst/>
          </a:prstGeom>
          <a:noFill/>
          <a:ln w="9525">
            <a:noFill/>
            <a:miter lim="800000"/>
            <a:headEnd/>
            <a:tailEnd/>
          </a:ln>
        </p:spPr>
      </p:pic>
      <p:pic>
        <p:nvPicPr>
          <p:cNvPr id="37892" name="Picture 3"/>
          <p:cNvPicPr>
            <a:picLocks noChangeAspect="1"/>
          </p:cNvPicPr>
          <p:nvPr/>
        </p:nvPicPr>
        <p:blipFill>
          <a:blip r:embed="rId3"/>
          <a:srcRect/>
          <a:stretch>
            <a:fillRect/>
          </a:stretch>
        </p:blipFill>
        <p:spPr bwMode="auto">
          <a:xfrm>
            <a:off x="6792913" y="228600"/>
            <a:ext cx="2286000" cy="1560513"/>
          </a:xfrm>
          <a:prstGeom prst="rect">
            <a:avLst/>
          </a:prstGeom>
          <a:noFill/>
          <a:ln w="9525">
            <a:noFill/>
            <a:miter lim="800000"/>
            <a:headEnd/>
            <a:tailEnd/>
          </a:ln>
        </p:spPr>
      </p:pic>
      <p:sp>
        <p:nvSpPr>
          <p:cNvPr id="37893" name="TextBox 7"/>
          <p:cNvSpPr txBox="1">
            <a:spLocks noChangeArrowheads="1"/>
          </p:cNvSpPr>
          <p:nvPr/>
        </p:nvSpPr>
        <p:spPr bwMode="auto">
          <a:xfrm>
            <a:off x="3352800" y="2573338"/>
            <a:ext cx="5105400" cy="1508125"/>
          </a:xfrm>
          <a:prstGeom prst="rect">
            <a:avLst/>
          </a:prstGeom>
          <a:noFill/>
          <a:ln w="9525">
            <a:noFill/>
            <a:miter lim="800000"/>
            <a:headEnd/>
            <a:tailEnd/>
          </a:ln>
        </p:spPr>
        <p:txBody>
          <a:bodyPr>
            <a:spAutoFit/>
          </a:bodyPr>
          <a:lstStyle/>
          <a:p>
            <a:pPr algn="ctr"/>
            <a:r>
              <a:rPr lang="en-US" sz="3200" dirty="0">
                <a:solidFill>
                  <a:srgbClr val="FFFFFF"/>
                </a:solidFill>
              </a:rPr>
              <a:t>It is about eating the </a:t>
            </a:r>
            <a:r>
              <a:rPr lang="en-US" sz="3200" b="1" u="sng" dirty="0" smtClean="0">
                <a:solidFill>
                  <a:srgbClr val="FFFFFF"/>
                </a:solidFill>
              </a:rPr>
              <a:t>RIGHT</a:t>
            </a:r>
            <a:r>
              <a:rPr lang="en-US" sz="3200" dirty="0" smtClean="0">
                <a:solidFill>
                  <a:srgbClr val="FFFFFF"/>
                </a:solidFill>
              </a:rPr>
              <a:t> </a:t>
            </a:r>
            <a:r>
              <a:rPr lang="en-US" sz="3200" dirty="0">
                <a:solidFill>
                  <a:srgbClr val="FFFFFF"/>
                </a:solidFill>
              </a:rPr>
              <a:t>foods.  </a:t>
            </a:r>
          </a:p>
          <a:p>
            <a:endParaRPr lang="en-US" sz="2800" dirty="0">
              <a:solidFill>
                <a:srgbClr val="FFFFFF"/>
              </a:solidFill>
            </a:endParaRPr>
          </a:p>
        </p:txBody>
      </p:sp>
      <p:pic>
        <p:nvPicPr>
          <p:cNvPr id="37894" name="Picture 4"/>
          <p:cNvPicPr>
            <a:picLocks noChangeAspect="1"/>
          </p:cNvPicPr>
          <p:nvPr/>
        </p:nvPicPr>
        <p:blipFill>
          <a:blip r:embed="rId4"/>
          <a:srcRect/>
          <a:stretch>
            <a:fillRect/>
          </a:stretch>
        </p:blipFill>
        <p:spPr bwMode="auto">
          <a:xfrm>
            <a:off x="515938" y="2573338"/>
            <a:ext cx="2625725" cy="29146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105" charset="-128"/>
              </a:rPr>
              <a:t>What we learned today!</a:t>
            </a:r>
          </a:p>
        </p:txBody>
      </p:sp>
      <p:sp>
        <p:nvSpPr>
          <p:cNvPr id="38915" name="TextBox 1"/>
          <p:cNvSpPr txBox="1">
            <a:spLocks noChangeArrowheads="1"/>
          </p:cNvSpPr>
          <p:nvPr/>
        </p:nvSpPr>
        <p:spPr bwMode="auto">
          <a:xfrm>
            <a:off x="304800" y="3124200"/>
            <a:ext cx="8534400" cy="2677656"/>
          </a:xfrm>
          <a:prstGeom prst="rect">
            <a:avLst/>
          </a:prstGeom>
          <a:noFill/>
          <a:ln w="9525">
            <a:noFill/>
            <a:miter lim="800000"/>
            <a:headEnd/>
            <a:tailEnd/>
          </a:ln>
        </p:spPr>
        <p:txBody>
          <a:bodyPr wrap="square">
            <a:spAutoFit/>
          </a:bodyPr>
          <a:lstStyle/>
          <a:p>
            <a:pPr marL="285750" indent="-285750">
              <a:buFont typeface="Arial" charset="0"/>
              <a:buChar char="•"/>
            </a:pPr>
            <a:r>
              <a:rPr lang="en-US" sz="2800" dirty="0">
                <a:solidFill>
                  <a:schemeClr val="bg1"/>
                </a:solidFill>
                <a:latin typeface="Arial Rounded MT Bold" pitchFamily="-105" charset="0"/>
              </a:rPr>
              <a:t>You are what you eat. </a:t>
            </a:r>
          </a:p>
          <a:p>
            <a:pPr marL="285750" indent="-285750">
              <a:buFont typeface="Arial" charset="0"/>
              <a:buChar char="•"/>
            </a:pPr>
            <a:r>
              <a:rPr lang="en-US" sz="2800" dirty="0">
                <a:solidFill>
                  <a:schemeClr val="bg1"/>
                </a:solidFill>
                <a:latin typeface="Arial Rounded MT Bold" pitchFamily="-105" charset="0"/>
              </a:rPr>
              <a:t>Eating well gives you </a:t>
            </a:r>
            <a:r>
              <a:rPr lang="en-US" sz="2800" dirty="0" smtClean="0">
                <a:solidFill>
                  <a:schemeClr val="bg1"/>
                </a:solidFill>
                <a:latin typeface="Arial Rounded MT Bold" pitchFamily="-105" charset="0"/>
              </a:rPr>
              <a:t>energy.</a:t>
            </a:r>
          </a:p>
          <a:p>
            <a:pPr marL="285750" indent="-285750">
              <a:buFont typeface="Arial" charset="0"/>
              <a:buChar char="•"/>
            </a:pPr>
            <a:r>
              <a:rPr lang="en-US" sz="2800" dirty="0" smtClean="0">
                <a:solidFill>
                  <a:schemeClr val="bg1"/>
                </a:solidFill>
                <a:latin typeface="Arial Rounded MT Bold" pitchFamily="-105" charset="0"/>
              </a:rPr>
              <a:t>Eating well helps </a:t>
            </a:r>
            <a:r>
              <a:rPr lang="en-US" sz="2800" dirty="0">
                <a:solidFill>
                  <a:schemeClr val="bg1"/>
                </a:solidFill>
                <a:latin typeface="Arial Rounded MT Bold" pitchFamily="-105" charset="0"/>
              </a:rPr>
              <a:t>you think and </a:t>
            </a:r>
            <a:r>
              <a:rPr lang="en-US" sz="2800" dirty="0" smtClean="0">
                <a:solidFill>
                  <a:schemeClr val="bg1"/>
                </a:solidFill>
                <a:latin typeface="Arial Rounded MT Bold" pitchFamily="-105" charset="0"/>
              </a:rPr>
              <a:t>study.</a:t>
            </a:r>
            <a:endParaRPr lang="en-US" sz="2800" dirty="0">
              <a:solidFill>
                <a:schemeClr val="bg1"/>
              </a:solidFill>
              <a:latin typeface="Arial Rounded MT Bold" pitchFamily="-105" charset="0"/>
            </a:endParaRPr>
          </a:p>
          <a:p>
            <a:pPr marL="285750" indent="-285750">
              <a:buFont typeface="Arial" charset="0"/>
              <a:buChar char="•"/>
            </a:pPr>
            <a:r>
              <a:rPr lang="en-US" sz="2800" dirty="0">
                <a:solidFill>
                  <a:schemeClr val="bg1"/>
                </a:solidFill>
                <a:latin typeface="Arial Rounded MT Bold" pitchFamily="-105" charset="0"/>
              </a:rPr>
              <a:t>Reading labels lets you know what you are eating.</a:t>
            </a:r>
          </a:p>
          <a:p>
            <a:pPr marL="285750" indent="-285750">
              <a:buFont typeface="Arial" charset="0"/>
              <a:buChar char="•"/>
            </a:pPr>
            <a:r>
              <a:rPr lang="en-US" sz="2800" dirty="0">
                <a:solidFill>
                  <a:schemeClr val="bg1"/>
                </a:solidFill>
                <a:latin typeface="Arial Rounded MT Bold" pitchFamily="-105" charset="0"/>
              </a:rPr>
              <a:t>Starving yourself is NOT the </a:t>
            </a:r>
            <a:r>
              <a:rPr lang="en-US" sz="2800" dirty="0" smtClean="0">
                <a:solidFill>
                  <a:schemeClr val="bg1"/>
                </a:solidFill>
                <a:latin typeface="Arial Rounded MT Bold" pitchFamily="-105" charset="0"/>
              </a:rPr>
              <a:t>right answer.</a:t>
            </a:r>
            <a:endParaRPr lang="en-US" sz="2800" dirty="0">
              <a:solidFill>
                <a:schemeClr val="bg1"/>
              </a:solidFill>
              <a:latin typeface="Arial Rounded MT Bold" pitchFamily="-105"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ea typeface="ＭＳ Ｐゴシック" pitchFamily="-105" charset="-128"/>
              </a:rPr>
              <a:t>What</a:t>
            </a:r>
            <a:r>
              <a:rPr lang="ja-JP" altLang="en-US" smtClean="0">
                <a:ea typeface="ＭＳ Ｐゴシック" pitchFamily="-105" charset="-128"/>
              </a:rPr>
              <a:t>’</a:t>
            </a:r>
            <a:r>
              <a:rPr lang="en-US" altLang="ja-JP" smtClean="0">
                <a:ea typeface="ＭＳ Ｐゴシック" pitchFamily="-105" charset="-128"/>
              </a:rPr>
              <a:t>s next….</a:t>
            </a:r>
            <a:endParaRPr lang="en-US" smtClean="0">
              <a:ea typeface="ＭＳ Ｐゴシック" pitchFamily="-105" charset="-128"/>
            </a:endParaRPr>
          </a:p>
        </p:txBody>
      </p:sp>
      <p:sp>
        <p:nvSpPr>
          <p:cNvPr id="40963" name="TextBox 1"/>
          <p:cNvSpPr txBox="1">
            <a:spLocks noChangeArrowheads="1"/>
          </p:cNvSpPr>
          <p:nvPr/>
        </p:nvSpPr>
        <p:spPr bwMode="auto">
          <a:xfrm>
            <a:off x="701675" y="2808288"/>
            <a:ext cx="7543800" cy="4894262"/>
          </a:xfrm>
          <a:prstGeom prst="rect">
            <a:avLst/>
          </a:prstGeom>
          <a:noFill/>
          <a:ln w="9525">
            <a:noFill/>
            <a:miter lim="800000"/>
            <a:headEnd/>
            <a:tailEnd/>
          </a:ln>
        </p:spPr>
        <p:txBody>
          <a:bodyPr>
            <a:spAutoFit/>
          </a:bodyPr>
          <a:lstStyle/>
          <a:p>
            <a:pPr marL="285750" indent="-285750">
              <a:buFont typeface="Arial" charset="0"/>
              <a:buChar char="•"/>
            </a:pPr>
            <a:r>
              <a:rPr lang="en-US" sz="2800" b="1">
                <a:solidFill>
                  <a:schemeClr val="bg1"/>
                </a:solidFill>
                <a:latin typeface="Arial Rounded MT Bold" pitchFamily="-105" charset="0"/>
              </a:rPr>
              <a:t>Homework:</a:t>
            </a:r>
          </a:p>
          <a:p>
            <a:pPr marL="742950" lvl="1" indent="-285750">
              <a:buFont typeface="Arial" charset="0"/>
              <a:buChar char="•"/>
            </a:pPr>
            <a:r>
              <a:rPr lang="en-US" sz="2800" b="1">
                <a:solidFill>
                  <a:schemeClr val="bg1"/>
                </a:solidFill>
                <a:latin typeface="Arial Rounded MT Bold" pitchFamily="-105" charset="0"/>
              </a:rPr>
              <a:t>Food Log</a:t>
            </a:r>
          </a:p>
          <a:p>
            <a:pPr marL="742950" lvl="1" indent="-285750">
              <a:buFont typeface="Arial" charset="0"/>
              <a:buChar char="•"/>
            </a:pPr>
            <a:endParaRPr lang="en-US" sz="2800">
              <a:solidFill>
                <a:schemeClr val="bg1"/>
              </a:solidFill>
              <a:latin typeface="Arial Rounded MT Bold" pitchFamily="-105" charset="0"/>
            </a:endParaRPr>
          </a:p>
          <a:p>
            <a:pPr marL="285750" indent="-285750">
              <a:buFont typeface="Arial" charset="0"/>
              <a:buChar char="•"/>
            </a:pPr>
            <a:r>
              <a:rPr lang="en-US" sz="2800" b="1">
                <a:solidFill>
                  <a:schemeClr val="bg1"/>
                </a:solidFill>
                <a:latin typeface="Arial Rounded MT Bold" pitchFamily="-105" charset="0"/>
              </a:rPr>
              <a:t>Next Session: </a:t>
            </a:r>
            <a:r>
              <a:rPr lang="en-US" sz="2800" b="1" i="1">
                <a:solidFill>
                  <a:schemeClr val="bg1"/>
                </a:solidFill>
                <a:latin typeface="Arial Rounded MT Bold" pitchFamily="-105" charset="0"/>
              </a:rPr>
              <a:t>Healthy Foods for a Healthy Life</a:t>
            </a:r>
          </a:p>
          <a:p>
            <a:pPr marL="742950" lvl="1" indent="-285750">
              <a:buFont typeface="Arial" charset="0"/>
              <a:buChar char="•"/>
            </a:pPr>
            <a:r>
              <a:rPr lang="en-US" sz="2800" b="1">
                <a:solidFill>
                  <a:schemeClr val="bg1"/>
                </a:solidFill>
                <a:latin typeface="Arial Rounded MT Bold" pitchFamily="-105" charset="0"/>
              </a:rPr>
              <a:t>How to build a healthy plate</a:t>
            </a:r>
          </a:p>
          <a:p>
            <a:pPr marL="742950" lvl="1" indent="-285750">
              <a:buFont typeface="Arial" charset="0"/>
              <a:buChar char="•"/>
            </a:pPr>
            <a:r>
              <a:rPr lang="en-US" sz="2800" b="1">
                <a:solidFill>
                  <a:schemeClr val="bg1"/>
                </a:solidFill>
                <a:latin typeface="Arial Rounded MT Bold" pitchFamily="-105" charset="0"/>
              </a:rPr>
              <a:t>Snacks that taste good and are good for you</a:t>
            </a:r>
          </a:p>
          <a:p>
            <a:pPr marL="742950" lvl="1" indent="-285750">
              <a:buFont typeface="Arial" charset="0"/>
              <a:buChar char="•"/>
            </a:pPr>
            <a:r>
              <a:rPr lang="en-US" sz="2800" b="1">
                <a:solidFill>
                  <a:schemeClr val="bg1"/>
                </a:solidFill>
                <a:latin typeface="Arial Rounded MT Bold" pitchFamily="-105" charset="0"/>
              </a:rPr>
              <a:t>Portion size </a:t>
            </a:r>
          </a:p>
          <a:p>
            <a:pPr marL="742950" lvl="1" indent="-285750">
              <a:buFont typeface="Arial" charset="0"/>
              <a:buChar char="•"/>
            </a:pPr>
            <a:endParaRPr lang="en-US" b="1">
              <a:solidFill>
                <a:schemeClr val="bg1"/>
              </a:solidFill>
            </a:endParaRPr>
          </a:p>
          <a:p>
            <a:pPr marL="285750" indent="-285750"/>
            <a:endParaRPr lang="en-US" sz="1800"/>
          </a:p>
          <a:p>
            <a:pPr marL="285750" indent="-285750"/>
            <a:endParaRPr lang="en-US" sz="18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922338" y="1752600"/>
            <a:ext cx="7162800" cy="3429000"/>
          </a:xfrm>
          <a:prstGeom prst="roundRect">
            <a:avLst>
              <a:gd name="adj" fmla="val 16667"/>
            </a:avLst>
          </a:prstGeom>
          <a:solidFill>
            <a:srgbClr val="FFE066"/>
          </a:solidFill>
          <a:ln w="12700">
            <a:solidFill>
              <a:srgbClr val="043579"/>
            </a:solidFill>
            <a:round/>
            <a:headEnd/>
            <a:tailEnd/>
          </a:ln>
          <a:effectLst>
            <a:outerShdw dist="63500" dir="3000007" algn="br" rotWithShape="0">
              <a:srgbClr val="808080">
                <a:alpha val="34998"/>
              </a:srgbClr>
            </a:outerShdw>
          </a:effectLst>
        </p:spPr>
        <p:txBody>
          <a:bodyPr anchor="ctr"/>
          <a:lstStyle/>
          <a:p>
            <a:pPr algn="ctr"/>
            <a:r>
              <a:rPr lang="en-US" sz="6600">
                <a:solidFill>
                  <a:srgbClr val="267CF2"/>
                </a:solidFill>
                <a:latin typeface="Arial Rounded MT Bold" pitchFamily="-105" charset="0"/>
              </a:rPr>
              <a:t>What is your favorite food?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1"/>
          <p:cNvPicPr>
            <a:picLocks noChangeAspect="1"/>
          </p:cNvPicPr>
          <p:nvPr/>
        </p:nvPicPr>
        <p:blipFill>
          <a:blip r:embed="rId3"/>
          <a:srcRect/>
          <a:stretch>
            <a:fillRect/>
          </a:stretch>
        </p:blipFill>
        <p:spPr bwMode="auto">
          <a:xfrm>
            <a:off x="4767263" y="1096963"/>
            <a:ext cx="2076450" cy="1781175"/>
          </a:xfrm>
          <a:prstGeom prst="rect">
            <a:avLst/>
          </a:prstGeom>
          <a:noFill/>
          <a:ln w="9525">
            <a:noFill/>
            <a:miter lim="800000"/>
            <a:headEnd/>
            <a:tailEnd/>
          </a:ln>
        </p:spPr>
      </p:pic>
      <p:pic>
        <p:nvPicPr>
          <p:cNvPr id="10243" name="Picture 2"/>
          <p:cNvPicPr>
            <a:picLocks noChangeAspect="1"/>
          </p:cNvPicPr>
          <p:nvPr/>
        </p:nvPicPr>
        <p:blipFill>
          <a:blip r:embed="rId4"/>
          <a:srcRect/>
          <a:stretch>
            <a:fillRect/>
          </a:stretch>
        </p:blipFill>
        <p:spPr bwMode="auto">
          <a:xfrm>
            <a:off x="2667000" y="4879975"/>
            <a:ext cx="1774825" cy="1560513"/>
          </a:xfrm>
          <a:prstGeom prst="rect">
            <a:avLst/>
          </a:prstGeom>
          <a:noFill/>
          <a:ln w="9525">
            <a:noFill/>
            <a:miter lim="800000"/>
            <a:headEnd/>
            <a:tailEnd/>
          </a:ln>
        </p:spPr>
      </p:pic>
      <p:pic>
        <p:nvPicPr>
          <p:cNvPr id="10244" name="Picture 5"/>
          <p:cNvPicPr>
            <a:picLocks noChangeAspect="1"/>
          </p:cNvPicPr>
          <p:nvPr/>
        </p:nvPicPr>
        <p:blipFill>
          <a:blip r:embed="rId5"/>
          <a:srcRect/>
          <a:stretch>
            <a:fillRect/>
          </a:stretch>
        </p:blipFill>
        <p:spPr bwMode="auto">
          <a:xfrm>
            <a:off x="4797425" y="4800600"/>
            <a:ext cx="2055813" cy="1606550"/>
          </a:xfrm>
          <a:prstGeom prst="rect">
            <a:avLst/>
          </a:prstGeom>
          <a:noFill/>
          <a:ln w="9525">
            <a:noFill/>
            <a:miter lim="800000"/>
            <a:headEnd/>
            <a:tailEnd/>
          </a:ln>
        </p:spPr>
      </p:pic>
      <p:pic>
        <p:nvPicPr>
          <p:cNvPr id="10245" name="Picture 7"/>
          <p:cNvPicPr>
            <a:picLocks noChangeAspect="1"/>
          </p:cNvPicPr>
          <p:nvPr/>
        </p:nvPicPr>
        <p:blipFill>
          <a:blip r:embed="rId6"/>
          <a:srcRect/>
          <a:stretch>
            <a:fillRect/>
          </a:stretch>
        </p:blipFill>
        <p:spPr bwMode="auto">
          <a:xfrm>
            <a:off x="533400" y="4619625"/>
            <a:ext cx="1590675" cy="1997075"/>
          </a:xfrm>
          <a:prstGeom prst="rect">
            <a:avLst/>
          </a:prstGeom>
          <a:noFill/>
          <a:ln w="9525">
            <a:noFill/>
            <a:miter lim="800000"/>
            <a:headEnd/>
            <a:tailEnd/>
          </a:ln>
        </p:spPr>
      </p:pic>
      <p:pic>
        <p:nvPicPr>
          <p:cNvPr id="10246" name="Picture 9"/>
          <p:cNvPicPr>
            <a:picLocks noChangeAspect="1"/>
          </p:cNvPicPr>
          <p:nvPr/>
        </p:nvPicPr>
        <p:blipFill>
          <a:blip r:embed="rId7"/>
          <a:srcRect/>
          <a:stretch>
            <a:fillRect/>
          </a:stretch>
        </p:blipFill>
        <p:spPr bwMode="auto">
          <a:xfrm>
            <a:off x="7165975" y="4286250"/>
            <a:ext cx="1676400" cy="1676400"/>
          </a:xfrm>
          <a:prstGeom prst="rect">
            <a:avLst/>
          </a:prstGeom>
          <a:noFill/>
          <a:ln w="9525">
            <a:noFill/>
            <a:miter lim="800000"/>
            <a:headEnd/>
            <a:tailEnd/>
          </a:ln>
        </p:spPr>
      </p:pic>
      <p:pic>
        <p:nvPicPr>
          <p:cNvPr id="10247" name="Picture 1"/>
          <p:cNvPicPr>
            <a:picLocks noChangeAspect="1"/>
          </p:cNvPicPr>
          <p:nvPr/>
        </p:nvPicPr>
        <p:blipFill>
          <a:blip r:embed="rId8"/>
          <a:srcRect/>
          <a:stretch>
            <a:fillRect/>
          </a:stretch>
        </p:blipFill>
        <p:spPr bwMode="auto">
          <a:xfrm>
            <a:off x="7199313" y="2097088"/>
            <a:ext cx="1636712" cy="1458912"/>
          </a:xfrm>
          <a:prstGeom prst="rect">
            <a:avLst/>
          </a:prstGeom>
          <a:noFill/>
          <a:ln w="9525">
            <a:noFill/>
            <a:miter lim="800000"/>
            <a:headEnd/>
            <a:tailEnd/>
          </a:ln>
        </p:spPr>
      </p:pic>
      <p:pic>
        <p:nvPicPr>
          <p:cNvPr id="10248" name="Picture 2"/>
          <p:cNvPicPr>
            <a:picLocks noChangeAspect="1"/>
          </p:cNvPicPr>
          <p:nvPr/>
        </p:nvPicPr>
        <p:blipFill>
          <a:blip r:embed="rId9"/>
          <a:srcRect/>
          <a:stretch>
            <a:fillRect/>
          </a:stretch>
        </p:blipFill>
        <p:spPr bwMode="auto">
          <a:xfrm>
            <a:off x="2827338" y="1295400"/>
            <a:ext cx="1357312" cy="1893888"/>
          </a:xfrm>
          <a:prstGeom prst="rect">
            <a:avLst/>
          </a:prstGeom>
          <a:noFill/>
          <a:ln w="9525">
            <a:noFill/>
            <a:miter lim="800000"/>
            <a:headEnd/>
            <a:tailEnd/>
          </a:ln>
        </p:spPr>
      </p:pic>
      <p:pic>
        <p:nvPicPr>
          <p:cNvPr id="10249" name="Picture 4"/>
          <p:cNvPicPr>
            <a:picLocks noChangeAspect="1"/>
          </p:cNvPicPr>
          <p:nvPr/>
        </p:nvPicPr>
        <p:blipFill>
          <a:blip r:embed="rId10"/>
          <a:srcRect/>
          <a:stretch>
            <a:fillRect/>
          </a:stretch>
        </p:blipFill>
        <p:spPr bwMode="auto">
          <a:xfrm>
            <a:off x="381000" y="1987550"/>
            <a:ext cx="2057400" cy="1663700"/>
          </a:xfrm>
          <a:prstGeom prst="rect">
            <a:avLst/>
          </a:prstGeom>
          <a:noFill/>
          <a:ln w="9525">
            <a:noFill/>
            <a:miter lim="800000"/>
            <a:headEnd/>
            <a:tailEnd/>
          </a:ln>
        </p:spPr>
      </p:pic>
      <p:sp>
        <p:nvSpPr>
          <p:cNvPr id="10250" name="TextBox 9"/>
          <p:cNvSpPr txBox="1">
            <a:spLocks noChangeArrowheads="1"/>
          </p:cNvSpPr>
          <p:nvPr/>
        </p:nvSpPr>
        <p:spPr bwMode="auto">
          <a:xfrm>
            <a:off x="3013075" y="3556000"/>
            <a:ext cx="3568700" cy="579438"/>
          </a:xfrm>
          <a:prstGeom prst="rect">
            <a:avLst/>
          </a:prstGeom>
          <a:solidFill>
            <a:srgbClr val="FFFF00"/>
          </a:solidFill>
          <a:ln w="9525">
            <a:noFill/>
            <a:miter lim="800000"/>
            <a:headEnd/>
            <a:tailEnd/>
          </a:ln>
        </p:spPr>
        <p:txBody>
          <a:bodyPr>
            <a:spAutoFit/>
          </a:bodyPr>
          <a:lstStyle/>
          <a:p>
            <a:pPr algn="ctr"/>
            <a:r>
              <a:rPr lang="en-US" sz="3200" b="1">
                <a:solidFill>
                  <a:srgbClr val="FF0000"/>
                </a:solidFill>
                <a:latin typeface="Arial Rounded MT Bold" pitchFamily="-105" charset="0"/>
              </a:rPr>
              <a:t>Junk Food</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p:cNvPicPr>
          <p:nvPr/>
        </p:nvPicPr>
        <p:blipFill>
          <a:blip r:embed="rId3"/>
          <a:srcRect/>
          <a:stretch>
            <a:fillRect/>
          </a:stretch>
        </p:blipFill>
        <p:spPr bwMode="auto">
          <a:xfrm rot="300023">
            <a:off x="6248400" y="3990975"/>
            <a:ext cx="2103438" cy="2803525"/>
          </a:xfrm>
          <a:prstGeom prst="rect">
            <a:avLst/>
          </a:prstGeom>
          <a:noFill/>
          <a:ln w="9525">
            <a:noFill/>
            <a:miter lim="800000"/>
            <a:headEnd/>
            <a:tailEnd/>
          </a:ln>
        </p:spPr>
      </p:pic>
      <p:pic>
        <p:nvPicPr>
          <p:cNvPr id="22531" name="Picture 6"/>
          <p:cNvPicPr>
            <a:picLocks noChangeAspect="1"/>
          </p:cNvPicPr>
          <p:nvPr/>
        </p:nvPicPr>
        <p:blipFill>
          <a:blip r:embed="rId4"/>
          <a:srcRect/>
          <a:stretch>
            <a:fillRect/>
          </a:stretch>
        </p:blipFill>
        <p:spPr bwMode="auto">
          <a:xfrm rot="-231842">
            <a:off x="533400" y="3990975"/>
            <a:ext cx="2689225" cy="2689225"/>
          </a:xfrm>
          <a:prstGeom prst="rect">
            <a:avLst/>
          </a:prstGeom>
          <a:noFill/>
          <a:ln w="9525">
            <a:noFill/>
            <a:miter lim="800000"/>
            <a:headEnd/>
            <a:tailEnd/>
          </a:ln>
        </p:spPr>
      </p:pic>
      <p:sp>
        <p:nvSpPr>
          <p:cNvPr id="5" name="Rounded Rectangle 4"/>
          <p:cNvSpPr>
            <a:spLocks noChangeArrowheads="1"/>
          </p:cNvSpPr>
          <p:nvPr/>
        </p:nvSpPr>
        <p:spPr bwMode="auto">
          <a:xfrm>
            <a:off x="1752600" y="366713"/>
            <a:ext cx="5783263" cy="2971800"/>
          </a:xfrm>
          <a:prstGeom prst="roundRect">
            <a:avLst>
              <a:gd name="adj" fmla="val 16667"/>
            </a:avLst>
          </a:prstGeom>
          <a:solidFill>
            <a:srgbClr val="FFE066"/>
          </a:solidFill>
          <a:ln w="12700">
            <a:solidFill>
              <a:srgbClr val="043579"/>
            </a:solidFill>
            <a:round/>
            <a:headEnd/>
            <a:tailEnd/>
          </a:ln>
          <a:effectLst>
            <a:outerShdw dist="63500" dir="3000007" algn="br" rotWithShape="0">
              <a:srgbClr val="808080">
                <a:alpha val="34998"/>
              </a:srgbClr>
            </a:outerShdw>
          </a:effectLst>
        </p:spPr>
        <p:txBody>
          <a:bodyPr anchor="ctr"/>
          <a:lstStyle/>
          <a:p>
            <a:pPr algn="ctr"/>
            <a:r>
              <a:rPr lang="en-US" sz="5500">
                <a:solidFill>
                  <a:srgbClr val="267CF2"/>
                </a:solidFill>
                <a:latin typeface="Arial Rounded MT Bold" pitchFamily="-105" charset="0"/>
              </a:rPr>
              <a:t>How do you feel when you eat junk food?</a:t>
            </a:r>
          </a:p>
        </p:txBody>
      </p:sp>
      <p:sp>
        <p:nvSpPr>
          <p:cNvPr id="6" name="Rounded Rectangle 5"/>
          <p:cNvSpPr>
            <a:spLocks noChangeArrowheads="1"/>
          </p:cNvSpPr>
          <p:nvPr/>
        </p:nvSpPr>
        <p:spPr bwMode="auto">
          <a:xfrm>
            <a:off x="304800" y="228600"/>
            <a:ext cx="8839200" cy="3429000"/>
          </a:xfrm>
          <a:prstGeom prst="roundRect">
            <a:avLst>
              <a:gd name="adj" fmla="val 16667"/>
            </a:avLst>
          </a:prstGeom>
          <a:solidFill>
            <a:srgbClr val="FFE066"/>
          </a:solidFill>
          <a:ln w="12700">
            <a:solidFill>
              <a:srgbClr val="043579"/>
            </a:solidFill>
            <a:round/>
            <a:headEnd/>
            <a:tailEnd/>
          </a:ln>
          <a:effectLst>
            <a:outerShdw dist="63500" dir="3000007" algn="br" rotWithShape="0">
              <a:srgbClr val="808080">
                <a:alpha val="34998"/>
              </a:srgbClr>
            </a:outerShdw>
          </a:effectLst>
        </p:spPr>
        <p:txBody>
          <a:bodyPr anchor="ctr"/>
          <a:lstStyle/>
          <a:p>
            <a:pPr algn="ctr"/>
            <a:r>
              <a:rPr lang="en-US" sz="6600">
                <a:solidFill>
                  <a:srgbClr val="267CF2"/>
                </a:solidFill>
                <a:latin typeface="Arial Rounded MT Bold" pitchFamily="-105" charset="0"/>
              </a:rPr>
              <a:t>Sluggish, tired, can</a:t>
            </a:r>
            <a:r>
              <a:rPr lang="ja-JP" altLang="en-US" sz="6600">
                <a:solidFill>
                  <a:srgbClr val="267CF2"/>
                </a:solidFill>
                <a:latin typeface="Arial Rounded MT Bold" pitchFamily="-105" charset="0"/>
              </a:rPr>
              <a:t>’</a:t>
            </a:r>
            <a:r>
              <a:rPr lang="en-US" altLang="ja-JP" sz="6600">
                <a:solidFill>
                  <a:srgbClr val="267CF2"/>
                </a:solidFill>
                <a:latin typeface="Arial Rounded MT Bold" pitchFamily="-105" charset="0"/>
              </a:rPr>
              <a:t>t think straight…</a:t>
            </a:r>
            <a:endParaRPr lang="en-US" sz="6600">
              <a:solidFill>
                <a:srgbClr val="267CF2"/>
              </a:solidFill>
              <a:latin typeface="Arial Rounded MT Bold" pitchFamily="-105"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5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5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p:cNvPicPr>
          <p:nvPr/>
        </p:nvPicPr>
        <p:blipFill>
          <a:blip r:embed="rId3"/>
          <a:srcRect/>
          <a:stretch>
            <a:fillRect/>
          </a:stretch>
        </p:blipFill>
        <p:spPr bwMode="auto">
          <a:xfrm>
            <a:off x="304800" y="106363"/>
            <a:ext cx="4191000" cy="2779712"/>
          </a:xfrm>
          <a:prstGeom prst="rect">
            <a:avLst/>
          </a:prstGeom>
          <a:noFill/>
          <a:ln w="9525">
            <a:noFill/>
            <a:miter lim="800000"/>
            <a:headEnd/>
            <a:tailEnd/>
          </a:ln>
        </p:spPr>
      </p:pic>
      <p:pic>
        <p:nvPicPr>
          <p:cNvPr id="14339" name="Picture 1"/>
          <p:cNvPicPr>
            <a:picLocks noChangeAspect="1"/>
          </p:cNvPicPr>
          <p:nvPr/>
        </p:nvPicPr>
        <p:blipFill>
          <a:blip r:embed="rId4"/>
          <a:srcRect/>
          <a:stretch>
            <a:fillRect/>
          </a:stretch>
        </p:blipFill>
        <p:spPr bwMode="auto">
          <a:xfrm>
            <a:off x="4953000" y="152400"/>
            <a:ext cx="3852863" cy="2890838"/>
          </a:xfrm>
          <a:prstGeom prst="rect">
            <a:avLst/>
          </a:prstGeom>
          <a:noFill/>
          <a:ln w="9525">
            <a:noFill/>
            <a:miter lim="800000"/>
            <a:headEnd/>
            <a:tailEnd/>
          </a:ln>
        </p:spPr>
      </p:pic>
      <p:pic>
        <p:nvPicPr>
          <p:cNvPr id="14340" name="Picture 2"/>
          <p:cNvPicPr>
            <a:picLocks noChangeAspect="1"/>
          </p:cNvPicPr>
          <p:nvPr/>
        </p:nvPicPr>
        <p:blipFill>
          <a:blip r:embed="rId5"/>
          <a:srcRect/>
          <a:stretch>
            <a:fillRect/>
          </a:stretch>
        </p:blipFill>
        <p:spPr bwMode="auto">
          <a:xfrm>
            <a:off x="304800" y="2886075"/>
            <a:ext cx="3135313" cy="3136900"/>
          </a:xfrm>
          <a:prstGeom prst="rect">
            <a:avLst/>
          </a:prstGeom>
          <a:noFill/>
          <a:ln w="9525">
            <a:noFill/>
            <a:miter lim="800000"/>
            <a:headEnd/>
            <a:tailEnd/>
          </a:ln>
        </p:spPr>
      </p:pic>
      <p:pic>
        <p:nvPicPr>
          <p:cNvPr id="14341" name="Picture 3"/>
          <p:cNvPicPr>
            <a:picLocks noChangeAspect="1"/>
          </p:cNvPicPr>
          <p:nvPr/>
        </p:nvPicPr>
        <p:blipFill>
          <a:blip r:embed="rId6"/>
          <a:srcRect/>
          <a:stretch>
            <a:fillRect/>
          </a:stretch>
        </p:blipFill>
        <p:spPr bwMode="auto">
          <a:xfrm>
            <a:off x="2895600" y="2886075"/>
            <a:ext cx="3700463" cy="2527300"/>
          </a:xfrm>
          <a:prstGeom prst="rect">
            <a:avLst/>
          </a:prstGeom>
          <a:noFill/>
          <a:ln w="9525">
            <a:noFill/>
            <a:miter lim="800000"/>
            <a:headEnd/>
            <a:tailEnd/>
          </a:ln>
        </p:spPr>
      </p:pic>
      <p:pic>
        <p:nvPicPr>
          <p:cNvPr id="14342" name="Picture 4"/>
          <p:cNvPicPr>
            <a:picLocks noChangeAspect="1"/>
          </p:cNvPicPr>
          <p:nvPr/>
        </p:nvPicPr>
        <p:blipFill>
          <a:blip r:embed="rId7"/>
          <a:srcRect/>
          <a:stretch>
            <a:fillRect/>
          </a:stretch>
        </p:blipFill>
        <p:spPr bwMode="auto">
          <a:xfrm>
            <a:off x="5889625" y="3113088"/>
            <a:ext cx="3254375" cy="3611562"/>
          </a:xfrm>
          <a:prstGeom prst="rect">
            <a:avLst/>
          </a:prstGeom>
          <a:noFill/>
          <a:ln w="9525">
            <a:noFill/>
            <a:miter lim="800000"/>
            <a:headEnd/>
            <a:tailEnd/>
          </a:ln>
        </p:spPr>
      </p:pic>
      <p:sp>
        <p:nvSpPr>
          <p:cNvPr id="7" name="Rounded Rectangle 6"/>
          <p:cNvSpPr>
            <a:spLocks noChangeArrowheads="1"/>
          </p:cNvSpPr>
          <p:nvPr/>
        </p:nvSpPr>
        <p:spPr bwMode="auto">
          <a:xfrm>
            <a:off x="914400" y="5181600"/>
            <a:ext cx="7610475" cy="1543050"/>
          </a:xfrm>
          <a:prstGeom prst="roundRect">
            <a:avLst>
              <a:gd name="adj" fmla="val 16667"/>
            </a:avLst>
          </a:prstGeom>
          <a:solidFill>
            <a:srgbClr val="FFCC00"/>
          </a:solidFill>
          <a:ln w="12700">
            <a:solidFill>
              <a:srgbClr val="043579"/>
            </a:solidFill>
            <a:round/>
            <a:headEnd/>
            <a:tailEnd/>
          </a:ln>
          <a:effectLst>
            <a:outerShdw dist="63500" dir="3000007" algn="br" rotWithShape="0">
              <a:srgbClr val="808080">
                <a:alpha val="34998"/>
              </a:srgbClr>
            </a:outerShdw>
          </a:effectLst>
        </p:spPr>
        <p:txBody>
          <a:bodyPr anchor="ctr"/>
          <a:lstStyle/>
          <a:p>
            <a:pPr algn="ctr"/>
            <a:r>
              <a:rPr lang="en-US" sz="3600">
                <a:solidFill>
                  <a:srgbClr val="008000"/>
                </a:solidFill>
                <a:latin typeface="Arial Rounded MT Bold" pitchFamily="-105" charset="0"/>
              </a:rPr>
              <a:t>Healthy Foods are Fresh Foods</a:t>
            </a:r>
            <a:endParaRPr lang="en-US" sz="3600" b="1">
              <a:solidFill>
                <a:srgbClr val="00D200"/>
              </a:solidFill>
              <a:latin typeface="Arial Rounded MT Bold" pitchFamily="-105"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914400"/>
            <a:ext cx="8915400" cy="4524315"/>
          </a:xfrm>
          <a:prstGeom prst="rect">
            <a:avLst/>
          </a:prstGeom>
          <a:noFill/>
          <a:ln w="9525">
            <a:noFill/>
            <a:miter lim="800000"/>
            <a:headEnd/>
            <a:tailEnd/>
          </a:ln>
        </p:spPr>
        <p:txBody>
          <a:bodyPr>
            <a:spAutoFit/>
          </a:bodyPr>
          <a:lstStyle/>
          <a:p>
            <a:pPr marL="457200" indent="-457200">
              <a:buFontTx/>
              <a:buAutoNum type="arabicPeriod"/>
            </a:pPr>
            <a:endParaRPr lang="en-US" dirty="0">
              <a:solidFill>
                <a:srgbClr val="FFFFFF"/>
              </a:solidFill>
              <a:latin typeface="Times New Roman" pitchFamily="-105" charset="0"/>
            </a:endParaRPr>
          </a:p>
          <a:p>
            <a:pPr marL="457200" indent="-457200">
              <a:buFontTx/>
              <a:buAutoNum type="arabicPeriod"/>
            </a:pPr>
            <a:r>
              <a:rPr lang="en-US" dirty="0">
                <a:solidFill>
                  <a:srgbClr val="FFFFFF"/>
                </a:solidFill>
                <a:latin typeface="Times New Roman" pitchFamily="-105" charset="0"/>
              </a:rPr>
              <a:t>Make Half Your Plate </a:t>
            </a:r>
            <a:r>
              <a:rPr lang="en-US" b="1" dirty="0">
                <a:solidFill>
                  <a:srgbClr val="FFFFFF"/>
                </a:solidFill>
                <a:latin typeface="Times New Roman" pitchFamily="-105" charset="0"/>
              </a:rPr>
              <a:t>Fruits and Vegetables</a:t>
            </a:r>
            <a:r>
              <a:rPr lang="en-US" dirty="0">
                <a:solidFill>
                  <a:srgbClr val="FFFFFF"/>
                </a:solidFill>
                <a:latin typeface="Times New Roman" pitchFamily="-105" charset="0"/>
              </a:rPr>
              <a:t>. </a:t>
            </a:r>
          </a:p>
          <a:p>
            <a:pPr marL="457200" indent="-457200">
              <a:buFontTx/>
              <a:buAutoNum type="arabicPeriod"/>
            </a:pPr>
            <a:endParaRPr lang="en-US" dirty="0">
              <a:solidFill>
                <a:srgbClr val="FFFFFF"/>
              </a:solidFill>
              <a:latin typeface="Times New Roman" pitchFamily="-105" charset="0"/>
            </a:endParaRPr>
          </a:p>
          <a:p>
            <a:pPr marL="457200" indent="-457200"/>
            <a:endParaRPr lang="en-US" dirty="0">
              <a:solidFill>
                <a:srgbClr val="FFFFFF"/>
              </a:solidFill>
              <a:latin typeface="Times New Roman" pitchFamily="-105" charset="0"/>
            </a:endParaRPr>
          </a:p>
          <a:p>
            <a:pPr marL="457200" indent="-457200"/>
            <a:r>
              <a:rPr lang="en-US" dirty="0" smtClean="0">
                <a:solidFill>
                  <a:srgbClr val="FFFFFF"/>
                </a:solidFill>
                <a:latin typeface="Times New Roman" pitchFamily="-105" charset="0"/>
              </a:rPr>
              <a:t>					2</a:t>
            </a:r>
            <a:r>
              <a:rPr lang="en-US" dirty="0">
                <a:solidFill>
                  <a:srgbClr val="FFFFFF"/>
                </a:solidFill>
                <a:latin typeface="Times New Roman" pitchFamily="-105" charset="0"/>
              </a:rPr>
              <a:t>. Make at least Half your Grains </a:t>
            </a:r>
            <a:r>
              <a:rPr lang="en-US" b="1" dirty="0">
                <a:solidFill>
                  <a:srgbClr val="FFFFFF"/>
                </a:solidFill>
                <a:latin typeface="Times New Roman" pitchFamily="-105" charset="0"/>
              </a:rPr>
              <a:t>Whole Grains.</a:t>
            </a:r>
            <a:r>
              <a:rPr lang="en-US" dirty="0">
                <a:solidFill>
                  <a:srgbClr val="FFFFFF"/>
                </a:solidFill>
                <a:latin typeface="Times New Roman" pitchFamily="-105" charset="0"/>
              </a:rPr>
              <a:t> </a:t>
            </a:r>
          </a:p>
          <a:p>
            <a:pPr marL="1828800" lvl="3" indent="-457200"/>
            <a:r>
              <a:rPr lang="en-US" dirty="0">
                <a:solidFill>
                  <a:srgbClr val="FFFFFF"/>
                </a:solidFill>
                <a:latin typeface="Times New Roman" pitchFamily="-105" charset="0"/>
              </a:rPr>
              <a:t>   			 Look for 100% whole grain or </a:t>
            </a:r>
          </a:p>
          <a:p>
            <a:pPr marL="1828800" lvl="3" indent="-457200"/>
            <a:r>
              <a:rPr lang="en-US" dirty="0">
                <a:solidFill>
                  <a:srgbClr val="FFFFFF"/>
                </a:solidFill>
                <a:latin typeface="Times New Roman" pitchFamily="-105" charset="0"/>
              </a:rPr>
              <a:t>    			</a:t>
            </a:r>
            <a:r>
              <a:rPr lang="en-US" dirty="0" smtClean="0">
                <a:solidFill>
                  <a:srgbClr val="FFFFFF"/>
                </a:solidFill>
                <a:latin typeface="Times New Roman" pitchFamily="-105" charset="0"/>
              </a:rPr>
              <a:t> 100</a:t>
            </a:r>
            <a:r>
              <a:rPr lang="en-US" dirty="0">
                <a:solidFill>
                  <a:srgbClr val="FFFFFF"/>
                </a:solidFill>
                <a:latin typeface="Times New Roman" pitchFamily="-105" charset="0"/>
              </a:rPr>
              <a:t>% whole wheat on labels. </a:t>
            </a:r>
          </a:p>
          <a:p>
            <a:pPr marL="457200" indent="-457200"/>
            <a:endParaRPr lang="en-US" dirty="0">
              <a:solidFill>
                <a:srgbClr val="FFFFFF"/>
              </a:solidFill>
              <a:latin typeface="Times New Roman" pitchFamily="-105" charset="0"/>
            </a:endParaRPr>
          </a:p>
          <a:p>
            <a:pPr marL="457200" indent="-457200"/>
            <a:r>
              <a:rPr lang="en-US" dirty="0">
                <a:solidFill>
                  <a:srgbClr val="FFFFFF"/>
                </a:solidFill>
                <a:latin typeface="Times New Roman" pitchFamily="-105" charset="0"/>
                <a:cs typeface="Times New Roman" pitchFamily="-105" charset="0"/>
              </a:rPr>
              <a:t>3. </a:t>
            </a:r>
            <a:r>
              <a:rPr lang="en-US" dirty="0">
                <a:solidFill>
                  <a:srgbClr val="FFFFFF"/>
                </a:solidFill>
                <a:latin typeface="Times New Roman" pitchFamily="-105" charset="0"/>
              </a:rPr>
              <a:t>Choose a </a:t>
            </a:r>
            <a:r>
              <a:rPr lang="en-US" b="1" dirty="0">
                <a:solidFill>
                  <a:srgbClr val="FFFFFF"/>
                </a:solidFill>
                <a:latin typeface="Times New Roman" pitchFamily="-105" charset="0"/>
              </a:rPr>
              <a:t>Lean Protein.</a:t>
            </a:r>
          </a:p>
          <a:p>
            <a:pPr marL="457200" indent="-457200"/>
            <a:r>
              <a:rPr lang="en-US" dirty="0">
                <a:solidFill>
                  <a:srgbClr val="FFFFFF"/>
                </a:solidFill>
                <a:latin typeface="Times New Roman" pitchFamily="-105" charset="0"/>
              </a:rPr>
              <a:t> </a:t>
            </a:r>
            <a:r>
              <a:rPr lang="en-US" dirty="0" smtClean="0">
                <a:solidFill>
                  <a:srgbClr val="FFFFFF"/>
                </a:solidFill>
                <a:latin typeface="Times New Roman" pitchFamily="-105" charset="0"/>
              </a:rPr>
              <a:t>	Try </a:t>
            </a:r>
            <a:r>
              <a:rPr lang="en-US" dirty="0">
                <a:solidFill>
                  <a:srgbClr val="FFFFFF"/>
                </a:solidFill>
                <a:latin typeface="Times New Roman" pitchFamily="-105" charset="0"/>
              </a:rPr>
              <a:t>to have seafood twice a week.</a:t>
            </a:r>
          </a:p>
          <a:p>
            <a:pPr marL="457200" indent="-457200"/>
            <a:r>
              <a:rPr lang="en-US" dirty="0">
                <a:solidFill>
                  <a:srgbClr val="FFFFFF"/>
                </a:solidFill>
                <a:latin typeface="Times New Roman" pitchFamily="-105" charset="0"/>
              </a:rPr>
              <a:t>										</a:t>
            </a:r>
            <a:endParaRPr lang="en-US" dirty="0" smtClean="0">
              <a:solidFill>
                <a:srgbClr val="FFFFFF"/>
              </a:solidFill>
              <a:latin typeface="Times New Roman" pitchFamily="-105" charset="0"/>
            </a:endParaRPr>
          </a:p>
          <a:p>
            <a:pPr marL="457200" indent="-457200"/>
            <a:r>
              <a:rPr lang="en-US" dirty="0" smtClean="0">
                <a:solidFill>
                  <a:srgbClr val="FFFFFF"/>
                </a:solidFill>
                <a:latin typeface="Times New Roman" pitchFamily="-105" charset="0"/>
                <a:cs typeface="Times New Roman" pitchFamily="-105" charset="0"/>
              </a:rPr>
              <a:t>4</a:t>
            </a:r>
            <a:r>
              <a:rPr lang="en-US" dirty="0">
                <a:solidFill>
                  <a:srgbClr val="FFFFFF"/>
                </a:solidFill>
                <a:latin typeface="Times New Roman" pitchFamily="-105" charset="0"/>
                <a:cs typeface="Times New Roman" pitchFamily="-105" charset="0"/>
              </a:rPr>
              <a:t>. </a:t>
            </a:r>
            <a:r>
              <a:rPr lang="en-US" dirty="0">
                <a:solidFill>
                  <a:srgbClr val="FFFFFF"/>
                </a:solidFill>
                <a:latin typeface="Times New Roman" pitchFamily="-105" charset="0"/>
              </a:rPr>
              <a:t>Choose </a:t>
            </a:r>
            <a:r>
              <a:rPr lang="en-US" b="1" dirty="0">
                <a:solidFill>
                  <a:srgbClr val="FFFFFF"/>
                </a:solidFill>
                <a:latin typeface="Times New Roman" pitchFamily="-105" charset="0"/>
              </a:rPr>
              <a:t>Low-fat</a:t>
            </a:r>
            <a:r>
              <a:rPr lang="en-US" dirty="0">
                <a:solidFill>
                  <a:srgbClr val="FFFFFF"/>
                </a:solidFill>
                <a:latin typeface="Times New Roman" pitchFamily="-105" charset="0"/>
              </a:rPr>
              <a:t> or </a:t>
            </a:r>
            <a:r>
              <a:rPr lang="en-US" b="1" dirty="0">
                <a:solidFill>
                  <a:srgbClr val="FFFFFF"/>
                </a:solidFill>
                <a:latin typeface="Times New Roman" pitchFamily="-105" charset="0"/>
              </a:rPr>
              <a:t>Fat-free Dairy</a:t>
            </a:r>
            <a:endParaRPr lang="en-US" dirty="0">
              <a:solidFill>
                <a:srgbClr val="FFFFFF"/>
              </a:solidFill>
              <a:latin typeface="Times New Roman" pitchFamily="-105" charset="0"/>
            </a:endParaRPr>
          </a:p>
        </p:txBody>
      </p:sp>
      <p:pic>
        <p:nvPicPr>
          <p:cNvPr id="16387" name="Picture 3"/>
          <p:cNvPicPr>
            <a:picLocks noChangeAspect="1"/>
          </p:cNvPicPr>
          <p:nvPr/>
        </p:nvPicPr>
        <p:blipFill>
          <a:blip r:embed="rId3"/>
          <a:srcRect/>
          <a:stretch>
            <a:fillRect/>
          </a:stretch>
        </p:blipFill>
        <p:spPr bwMode="auto">
          <a:xfrm>
            <a:off x="1752600" y="5438775"/>
            <a:ext cx="1219200" cy="1219200"/>
          </a:xfrm>
          <a:prstGeom prst="rect">
            <a:avLst/>
          </a:prstGeom>
          <a:noFill/>
          <a:ln w="9525">
            <a:noFill/>
            <a:miter lim="800000"/>
            <a:headEnd/>
            <a:tailEnd/>
          </a:ln>
        </p:spPr>
      </p:pic>
      <p:pic>
        <p:nvPicPr>
          <p:cNvPr id="16388" name="Picture 4"/>
          <p:cNvPicPr>
            <a:picLocks noChangeAspect="1"/>
          </p:cNvPicPr>
          <p:nvPr/>
        </p:nvPicPr>
        <p:blipFill>
          <a:blip r:embed="rId4"/>
          <a:srcRect/>
          <a:stretch>
            <a:fillRect/>
          </a:stretch>
        </p:blipFill>
        <p:spPr bwMode="auto">
          <a:xfrm>
            <a:off x="228600" y="1981200"/>
            <a:ext cx="2339975" cy="1590675"/>
          </a:xfrm>
          <a:prstGeom prst="rect">
            <a:avLst/>
          </a:prstGeom>
          <a:noFill/>
          <a:ln w="9525">
            <a:noFill/>
            <a:miter lim="800000"/>
            <a:headEnd/>
            <a:tailEnd/>
          </a:ln>
        </p:spPr>
      </p:pic>
      <p:pic>
        <p:nvPicPr>
          <p:cNvPr id="16389" name="Picture 5"/>
          <p:cNvPicPr>
            <a:picLocks noChangeAspect="1"/>
          </p:cNvPicPr>
          <p:nvPr/>
        </p:nvPicPr>
        <p:blipFill>
          <a:blip r:embed="rId5"/>
          <a:srcRect/>
          <a:stretch>
            <a:fillRect/>
          </a:stretch>
        </p:blipFill>
        <p:spPr bwMode="auto">
          <a:xfrm>
            <a:off x="6591300" y="609600"/>
            <a:ext cx="2225675" cy="1560513"/>
          </a:xfrm>
          <a:prstGeom prst="rect">
            <a:avLst/>
          </a:prstGeom>
          <a:noFill/>
          <a:ln w="9525">
            <a:noFill/>
            <a:miter lim="800000"/>
            <a:headEnd/>
            <a:tailEnd/>
          </a:ln>
        </p:spPr>
      </p:pic>
      <p:pic>
        <p:nvPicPr>
          <p:cNvPr id="16390" name="Picture 6"/>
          <p:cNvPicPr>
            <a:picLocks noChangeAspect="1"/>
          </p:cNvPicPr>
          <p:nvPr/>
        </p:nvPicPr>
        <p:blipFill>
          <a:blip r:embed="rId6"/>
          <a:srcRect/>
          <a:stretch>
            <a:fillRect/>
          </a:stretch>
        </p:blipFill>
        <p:spPr bwMode="auto">
          <a:xfrm>
            <a:off x="5200650" y="3571875"/>
            <a:ext cx="2501900" cy="1866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971550" y="2565400"/>
            <a:ext cx="7272338" cy="2528888"/>
          </a:xfrm>
          <a:prstGeom prst="rect">
            <a:avLst/>
          </a:prstGeom>
          <a:noFill/>
          <a:ln w="9525">
            <a:noFill/>
            <a:miter lim="800000"/>
            <a:headEnd/>
            <a:tailEnd/>
          </a:ln>
        </p:spPr>
        <p:txBody>
          <a:bodyPr>
            <a:spAutoFit/>
          </a:bodyPr>
          <a:lstStyle/>
          <a:p>
            <a:pPr>
              <a:buFont typeface="Arial" charset="0"/>
              <a:buChar char="•"/>
            </a:pPr>
            <a:r>
              <a:rPr lang="en-US" sz="3200">
                <a:solidFill>
                  <a:schemeClr val="bg1"/>
                </a:solidFill>
                <a:latin typeface="Arial Rounded MT Bold" pitchFamily="-105" charset="0"/>
              </a:rPr>
              <a:t>Whole grain</a:t>
            </a:r>
          </a:p>
          <a:p>
            <a:pPr>
              <a:buFont typeface="Arial" charset="0"/>
              <a:buChar char="•"/>
            </a:pPr>
            <a:r>
              <a:rPr lang="en-US" sz="3200">
                <a:solidFill>
                  <a:schemeClr val="bg1"/>
                </a:solidFill>
                <a:latin typeface="Arial Rounded MT Bold" pitchFamily="-105" charset="0"/>
              </a:rPr>
              <a:t>Low Fat/Fat Free</a:t>
            </a:r>
          </a:p>
          <a:p>
            <a:pPr>
              <a:buFont typeface="Arial" charset="0"/>
              <a:buChar char="•"/>
            </a:pPr>
            <a:r>
              <a:rPr lang="en-US" sz="3200">
                <a:solidFill>
                  <a:schemeClr val="bg1"/>
                </a:solidFill>
                <a:latin typeface="Arial Rounded MT Bold" pitchFamily="-105" charset="0"/>
              </a:rPr>
              <a:t>High Fiber</a:t>
            </a:r>
          </a:p>
          <a:p>
            <a:pPr>
              <a:buFont typeface="Arial" charset="0"/>
              <a:buChar char="•"/>
            </a:pPr>
            <a:r>
              <a:rPr lang="en-US" sz="3200">
                <a:solidFill>
                  <a:schemeClr val="bg1"/>
                </a:solidFill>
                <a:latin typeface="Arial Rounded MT Bold" pitchFamily="-105" charset="0"/>
              </a:rPr>
              <a:t>Fresh Fruits and Vegetables (not fried or in syrups)</a:t>
            </a:r>
          </a:p>
        </p:txBody>
      </p:sp>
      <p:sp>
        <p:nvSpPr>
          <p:cNvPr id="3" name="Rounded Rectangle 2"/>
          <p:cNvSpPr>
            <a:spLocks noChangeArrowheads="1"/>
          </p:cNvSpPr>
          <p:nvPr/>
        </p:nvSpPr>
        <p:spPr bwMode="auto">
          <a:xfrm>
            <a:off x="827088" y="1022350"/>
            <a:ext cx="7610475" cy="1543050"/>
          </a:xfrm>
          <a:prstGeom prst="roundRect">
            <a:avLst>
              <a:gd name="adj" fmla="val 16667"/>
            </a:avLst>
          </a:prstGeom>
          <a:solidFill>
            <a:srgbClr val="FFCC00"/>
          </a:solidFill>
          <a:ln w="12700">
            <a:solidFill>
              <a:srgbClr val="043579"/>
            </a:solidFill>
            <a:round/>
            <a:headEnd/>
            <a:tailEnd/>
          </a:ln>
          <a:effectLst>
            <a:outerShdw dist="63500" dir="3000007" algn="br" rotWithShape="0">
              <a:srgbClr val="808080">
                <a:alpha val="34998"/>
              </a:srgbClr>
            </a:outerShdw>
          </a:effectLst>
        </p:spPr>
        <p:txBody>
          <a:bodyPr anchor="ctr"/>
          <a:lstStyle/>
          <a:p>
            <a:pPr algn="ctr"/>
            <a:r>
              <a:rPr lang="en-US" sz="3600">
                <a:solidFill>
                  <a:srgbClr val="008000"/>
                </a:solidFill>
                <a:latin typeface="Arial Rounded MT Bold" pitchFamily="-105" charset="0"/>
              </a:rPr>
              <a:t>Healthy Foods are Fresh Foods</a:t>
            </a:r>
            <a:endParaRPr lang="en-US" sz="3600" b="1">
              <a:solidFill>
                <a:srgbClr val="00D200"/>
              </a:solidFill>
              <a:latin typeface="Arial Rounded MT Bold" pitchFamily="-105" charset="0"/>
            </a:endParaRPr>
          </a:p>
        </p:txBody>
      </p:sp>
      <p:pic>
        <p:nvPicPr>
          <p:cNvPr id="18436" name="Picture 6"/>
          <p:cNvPicPr>
            <a:picLocks noChangeAspect="1"/>
          </p:cNvPicPr>
          <p:nvPr/>
        </p:nvPicPr>
        <p:blipFill>
          <a:blip r:embed="rId2"/>
          <a:srcRect/>
          <a:stretch>
            <a:fillRect/>
          </a:stretch>
        </p:blipFill>
        <p:spPr bwMode="auto">
          <a:xfrm>
            <a:off x="6156325" y="4724400"/>
            <a:ext cx="2809875" cy="18653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p:cNvPicPr>
          <p:nvPr/>
        </p:nvPicPr>
        <p:blipFill>
          <a:blip r:embed="rId3"/>
          <a:srcRect/>
          <a:stretch>
            <a:fillRect/>
          </a:stretch>
        </p:blipFill>
        <p:spPr bwMode="auto">
          <a:xfrm>
            <a:off x="1143000" y="260350"/>
            <a:ext cx="7034213" cy="3352800"/>
          </a:xfrm>
          <a:prstGeom prst="rect">
            <a:avLst/>
          </a:prstGeom>
          <a:noFill/>
          <a:ln w="9525">
            <a:noFill/>
            <a:miter lim="800000"/>
            <a:headEnd/>
            <a:tailEnd/>
          </a:ln>
        </p:spPr>
      </p:pic>
      <p:pic>
        <p:nvPicPr>
          <p:cNvPr id="19459" name="Picture 1"/>
          <p:cNvPicPr>
            <a:picLocks noChangeAspect="1"/>
          </p:cNvPicPr>
          <p:nvPr/>
        </p:nvPicPr>
        <p:blipFill>
          <a:blip r:embed="rId4"/>
          <a:srcRect/>
          <a:stretch>
            <a:fillRect/>
          </a:stretch>
        </p:blipFill>
        <p:spPr bwMode="auto">
          <a:xfrm>
            <a:off x="228600" y="3617913"/>
            <a:ext cx="4038600" cy="3078162"/>
          </a:xfrm>
          <a:prstGeom prst="rect">
            <a:avLst/>
          </a:prstGeom>
          <a:noFill/>
          <a:ln w="9525">
            <a:noFill/>
            <a:miter lim="800000"/>
            <a:headEnd/>
            <a:tailEnd/>
          </a:ln>
        </p:spPr>
      </p:pic>
      <p:pic>
        <p:nvPicPr>
          <p:cNvPr id="19460" name="Picture 2"/>
          <p:cNvPicPr>
            <a:picLocks noChangeAspect="1"/>
          </p:cNvPicPr>
          <p:nvPr/>
        </p:nvPicPr>
        <p:blipFill>
          <a:blip r:embed="rId5"/>
          <a:srcRect/>
          <a:stretch>
            <a:fillRect/>
          </a:stretch>
        </p:blipFill>
        <p:spPr bwMode="auto">
          <a:xfrm>
            <a:off x="5842000" y="2967038"/>
            <a:ext cx="3302000" cy="3571875"/>
          </a:xfrm>
          <a:prstGeom prst="rect">
            <a:avLst/>
          </a:prstGeom>
          <a:noFill/>
          <a:ln w="9525">
            <a:noFill/>
            <a:miter lim="800000"/>
            <a:headEnd/>
            <a:tailEnd/>
          </a:ln>
        </p:spPr>
      </p:pic>
      <p:sp>
        <p:nvSpPr>
          <p:cNvPr id="5" name="Rectangle 4"/>
          <p:cNvSpPr/>
          <p:nvPr/>
        </p:nvSpPr>
        <p:spPr>
          <a:xfrm>
            <a:off x="395536" y="2689820"/>
            <a:ext cx="3070071" cy="923330"/>
          </a:xfrm>
          <a:prstGeom prst="rect">
            <a:avLst/>
          </a:prstGeom>
          <a:solidFill>
            <a:srgbClr val="FFFF00"/>
          </a:solidFill>
        </p:spPr>
        <p:txBody>
          <a:bodyPr wrap="none">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72" charset="0"/>
                <a:ea typeface="ＭＳ Ｐゴシック" pitchFamily="-72" charset="-128"/>
                <a:cs typeface="ＭＳ Ｐゴシック" pitchFamily="-72" charset="-128"/>
              </a:rPr>
              <a:t>Alertness</a:t>
            </a:r>
          </a:p>
        </p:txBody>
      </p:sp>
      <p:sp>
        <p:nvSpPr>
          <p:cNvPr id="6" name="Rectangle 5"/>
          <p:cNvSpPr/>
          <p:nvPr/>
        </p:nvSpPr>
        <p:spPr>
          <a:xfrm>
            <a:off x="3851920" y="3890665"/>
            <a:ext cx="2377574" cy="923330"/>
          </a:xfrm>
          <a:prstGeom prst="rect">
            <a:avLst/>
          </a:prstGeom>
          <a:solidFill>
            <a:srgbClr val="FFFF00"/>
          </a:solidFill>
        </p:spPr>
        <p:txBody>
          <a:bodyPr wrap="none">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72" charset="0"/>
                <a:ea typeface="ＭＳ Ｐゴシック" pitchFamily="-72" charset="-128"/>
                <a:cs typeface="ＭＳ Ｐゴシック" pitchFamily="-72" charset="-128"/>
              </a:rPr>
              <a:t>Energy</a:t>
            </a:r>
          </a:p>
        </p:txBody>
      </p:sp>
      <p:sp>
        <p:nvSpPr>
          <p:cNvPr id="7" name="Rectangle 6"/>
          <p:cNvSpPr/>
          <p:nvPr/>
        </p:nvSpPr>
        <p:spPr>
          <a:xfrm>
            <a:off x="5204613" y="5934670"/>
            <a:ext cx="2880321" cy="923330"/>
          </a:xfrm>
          <a:prstGeom prst="rect">
            <a:avLst/>
          </a:prstGeom>
          <a:solidFill>
            <a:srgbClr val="FFFF00"/>
          </a:solidFill>
        </p:spPr>
        <p:txBody>
          <a:bodyPr>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72" charset="0"/>
                <a:ea typeface="ＭＳ Ｐゴシック" pitchFamily="-72" charset="-128"/>
                <a:cs typeface="ＭＳ Ｐゴシック" pitchFamily="-72" charset="-128"/>
              </a:rPr>
              <a:t>Strength</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12788" y="1371600"/>
            <a:ext cx="8278812" cy="1447800"/>
          </a:xfrm>
        </p:spPr>
        <p:txBody>
          <a:bodyPr/>
          <a:lstStyle/>
          <a:p>
            <a:pPr eaLnBrk="1" hangingPunct="1"/>
            <a:r>
              <a:rPr lang="en-US" smtClean="0">
                <a:ea typeface="ＭＳ Ｐゴシック" pitchFamily="-105" charset="-128"/>
              </a:rPr>
              <a:t>How can you develop healthy eating habits?</a:t>
            </a:r>
          </a:p>
        </p:txBody>
      </p:sp>
      <p:sp>
        <p:nvSpPr>
          <p:cNvPr id="3" name="Content Placeholder 2"/>
          <p:cNvSpPr>
            <a:spLocks noGrp="1"/>
          </p:cNvSpPr>
          <p:nvPr>
            <p:ph idx="1"/>
          </p:nvPr>
        </p:nvSpPr>
        <p:spPr>
          <a:xfrm>
            <a:off x="712788" y="2205038"/>
            <a:ext cx="7716837" cy="3816350"/>
          </a:xfrm>
        </p:spPr>
        <p:txBody>
          <a:bodyPr>
            <a:noAutofit/>
          </a:bodyPr>
          <a:lstStyle/>
          <a:p>
            <a:pPr eaLnBrk="1" hangingPunct="1">
              <a:buFontTx/>
              <a:buNone/>
            </a:pPr>
            <a:endParaRPr lang="en-US" sz="3600" b="1" smtClean="0">
              <a:effectLst>
                <a:outerShdw blurRad="38100" dist="38100" dir="2700000" algn="tl">
                  <a:srgbClr val="C0C0C0"/>
                </a:outerShdw>
              </a:effectLst>
              <a:ea typeface="ＭＳ Ｐゴシック" pitchFamily="-105" charset="-128"/>
            </a:endParaRPr>
          </a:p>
          <a:p>
            <a:pPr eaLnBrk="1" hangingPunct="1"/>
            <a:r>
              <a:rPr lang="en-US" sz="3600" b="1" smtClean="0">
                <a:effectLst>
                  <a:outerShdw blurRad="38100" dist="38100" dir="2700000" algn="tl">
                    <a:srgbClr val="C0C0C0"/>
                  </a:outerShdw>
                </a:effectLst>
                <a:ea typeface="ＭＳ Ｐゴシック" pitchFamily="-105" charset="-128"/>
              </a:rPr>
              <a:t> Think before you eat </a:t>
            </a:r>
          </a:p>
          <a:p>
            <a:pPr eaLnBrk="1" hangingPunct="1"/>
            <a:r>
              <a:rPr lang="en-US" sz="3600" b="1" smtClean="0">
                <a:effectLst>
                  <a:outerShdw blurRad="38100" dist="38100" dir="2700000" algn="tl">
                    <a:srgbClr val="C0C0C0"/>
                  </a:outerShdw>
                </a:effectLst>
                <a:ea typeface="ＭＳ Ｐゴシック" pitchFamily="-105" charset="-128"/>
              </a:rPr>
              <a:t> Watch HOW MUCH you eat</a:t>
            </a:r>
          </a:p>
          <a:p>
            <a:pPr eaLnBrk="1" hangingPunct="1"/>
            <a:r>
              <a:rPr lang="en-US" sz="3600" b="1" smtClean="0">
                <a:effectLst>
                  <a:outerShdw blurRad="38100" dist="38100" dir="2700000" algn="tl">
                    <a:srgbClr val="C0C0C0"/>
                  </a:outerShdw>
                </a:effectLst>
                <a:ea typeface="ＭＳ Ｐゴシック" pitchFamily="-105" charset="-128"/>
              </a:rPr>
              <a:t> Keep it in the kitchen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1500</TotalTime>
  <Words>1135</Words>
  <Application>Microsoft Macintosh PowerPoint</Application>
  <PresentationFormat>On-screen Show (4:3)</PresentationFormat>
  <Paragraphs>190</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Sky</vt:lpstr>
      <vt:lpstr>Fit to Play &amp; Learn:  You Are What You Eat!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develop healthy eating habits?</vt:lpstr>
      <vt:lpstr>Keep Your Life in Balance</vt:lpstr>
      <vt:lpstr>How many calories should you eat per day?</vt:lpstr>
      <vt:lpstr>PowerPoint Presentation</vt:lpstr>
      <vt:lpstr>PowerPoint Presentation</vt:lpstr>
      <vt:lpstr>PowerPoint Presentation</vt:lpstr>
      <vt:lpstr>PowerPoint Presentation</vt:lpstr>
      <vt:lpstr>PowerPoint Presentation</vt:lpstr>
      <vt:lpstr>PowerPoint Presentation</vt:lpstr>
      <vt:lpstr>What we learned today!</vt:lpstr>
      <vt:lpstr>What’s next….</vt:lpstr>
    </vt:vector>
  </TitlesOfParts>
  <Company>UCRiverside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 to Play &amp; Learn:  You Are What You Eat!</dc:title>
  <dc:creator>Tiffany Jamoralin</dc:creator>
  <cp:lastModifiedBy>Bryan Whalen</cp:lastModifiedBy>
  <cp:revision>97</cp:revision>
  <dcterms:created xsi:type="dcterms:W3CDTF">2011-11-16T19:10:29Z</dcterms:created>
  <dcterms:modified xsi:type="dcterms:W3CDTF">2015-10-05T04:52:42Z</dcterms:modified>
</cp:coreProperties>
</file>